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8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96.xml" ContentType="application/vnd.openxmlformats-officedocument.presentationml.slide+xml"/>
  <Override PartName="/ppt/slides/slide90.xml" ContentType="application/vnd.openxmlformats-officedocument.presentationml.slide+xml"/>
  <Override PartName="/ppt/slides/slide98.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04.xml" ContentType="application/vnd.openxmlformats-officedocument.presentationml.slide+xml"/>
  <Override PartName="/ppt/slides/slide97.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103.xml" ContentType="application/vnd.openxmlformats-officedocument.presentationml.slide+xml"/>
  <Override PartName="/ppt/slides/slide99.xml" ContentType="application/vnd.openxmlformats-officedocument.presentationml.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314" r:id="rId2"/>
    <p:sldId id="315" r:id="rId3"/>
    <p:sldId id="316" r:id="rId4"/>
    <p:sldId id="463" r:id="rId5"/>
    <p:sldId id="471" r:id="rId6"/>
    <p:sldId id="461" r:id="rId7"/>
    <p:sldId id="318" r:id="rId8"/>
    <p:sldId id="319" r:id="rId9"/>
    <p:sldId id="470" r:id="rId10"/>
    <p:sldId id="334" r:id="rId11"/>
    <p:sldId id="464" r:id="rId12"/>
    <p:sldId id="335" r:id="rId13"/>
    <p:sldId id="336" r:id="rId14"/>
    <p:sldId id="337" r:id="rId15"/>
    <p:sldId id="338" r:id="rId16"/>
    <p:sldId id="339" r:id="rId17"/>
    <p:sldId id="340" r:id="rId18"/>
    <p:sldId id="341" r:id="rId19"/>
    <p:sldId id="342" r:id="rId20"/>
    <p:sldId id="343" r:id="rId21"/>
    <p:sldId id="401" r:id="rId22"/>
    <p:sldId id="462" r:id="rId23"/>
    <p:sldId id="344" r:id="rId24"/>
    <p:sldId id="345" r:id="rId25"/>
    <p:sldId id="346" r:id="rId26"/>
    <p:sldId id="347" r:id="rId27"/>
    <p:sldId id="348" r:id="rId28"/>
    <p:sldId id="349" r:id="rId29"/>
    <p:sldId id="402" r:id="rId30"/>
    <p:sldId id="439" r:id="rId31"/>
    <p:sldId id="465" r:id="rId32"/>
    <p:sldId id="350" r:id="rId33"/>
    <p:sldId id="382" r:id="rId34"/>
    <p:sldId id="351" r:id="rId35"/>
    <p:sldId id="383" r:id="rId36"/>
    <p:sldId id="352" r:id="rId37"/>
    <p:sldId id="384" r:id="rId38"/>
    <p:sldId id="353" r:id="rId39"/>
    <p:sldId id="385" r:id="rId40"/>
    <p:sldId id="381" r:id="rId41"/>
    <p:sldId id="403" r:id="rId42"/>
    <p:sldId id="440" r:id="rId43"/>
    <p:sldId id="386" r:id="rId44"/>
    <p:sldId id="355" r:id="rId45"/>
    <p:sldId id="469" r:id="rId46"/>
    <p:sldId id="356" r:id="rId47"/>
    <p:sldId id="387" r:id="rId48"/>
    <p:sldId id="388" r:id="rId49"/>
    <p:sldId id="357" r:id="rId50"/>
    <p:sldId id="358" r:id="rId51"/>
    <p:sldId id="359" r:id="rId52"/>
    <p:sldId id="360" r:id="rId53"/>
    <p:sldId id="390" r:id="rId54"/>
    <p:sldId id="391" r:id="rId55"/>
    <p:sldId id="361" r:id="rId56"/>
    <p:sldId id="392" r:id="rId57"/>
    <p:sldId id="362" r:id="rId58"/>
    <p:sldId id="393" r:id="rId59"/>
    <p:sldId id="394" r:id="rId60"/>
    <p:sldId id="395" r:id="rId61"/>
    <p:sldId id="416" r:id="rId62"/>
    <p:sldId id="460" r:id="rId63"/>
    <p:sldId id="441" r:id="rId64"/>
    <p:sldId id="442" r:id="rId65"/>
    <p:sldId id="455" r:id="rId66"/>
    <p:sldId id="456" r:id="rId67"/>
    <p:sldId id="363" r:id="rId68"/>
    <p:sldId id="364" r:id="rId69"/>
    <p:sldId id="365" r:id="rId70"/>
    <p:sldId id="371" r:id="rId71"/>
    <p:sldId id="407" r:id="rId72"/>
    <p:sldId id="413" r:id="rId73"/>
    <p:sldId id="414" r:id="rId74"/>
    <p:sldId id="415" r:id="rId75"/>
    <p:sldId id="409" r:id="rId76"/>
    <p:sldId id="417" r:id="rId77"/>
    <p:sldId id="421" r:id="rId78"/>
    <p:sldId id="446" r:id="rId79"/>
    <p:sldId id="410" r:id="rId80"/>
    <p:sldId id="418" r:id="rId81"/>
    <p:sldId id="466" r:id="rId82"/>
    <p:sldId id="411" r:id="rId83"/>
    <p:sldId id="419" r:id="rId84"/>
    <p:sldId id="412" r:id="rId85"/>
    <p:sldId id="420" r:id="rId86"/>
    <p:sldId id="443" r:id="rId87"/>
    <p:sldId id="422" r:id="rId88"/>
    <p:sldId id="447" r:id="rId89"/>
    <p:sldId id="378" r:id="rId90"/>
    <p:sldId id="423" r:id="rId91"/>
    <p:sldId id="425" r:id="rId92"/>
    <p:sldId id="426" r:id="rId93"/>
    <p:sldId id="467" r:id="rId94"/>
    <p:sldId id="427" r:id="rId95"/>
    <p:sldId id="428" r:id="rId96"/>
    <p:sldId id="429" r:id="rId97"/>
    <p:sldId id="431" r:id="rId98"/>
    <p:sldId id="435" r:id="rId99"/>
    <p:sldId id="432" r:id="rId100"/>
    <p:sldId id="459" r:id="rId101"/>
    <p:sldId id="444" r:id="rId102"/>
    <p:sldId id="448" r:id="rId103"/>
    <p:sldId id="433" r:id="rId104"/>
    <p:sldId id="454" r:id="rId105"/>
    <p:sldId id="457" r:id="rId106"/>
    <p:sldId id="329" r:id="rId107"/>
    <p:sldId id="437" r:id="rId108"/>
    <p:sldId id="438" r:id="rId109"/>
    <p:sldId id="330" r:id="rId110"/>
    <p:sldId id="436" r:id="rId111"/>
    <p:sldId id="331" r:id="rId112"/>
    <p:sldId id="451" r:id="rId113"/>
    <p:sldId id="452" r:id="rId114"/>
    <p:sldId id="453" r:id="rId115"/>
    <p:sldId id="332" r:id="rId116"/>
    <p:sldId id="449" r:id="rId117"/>
    <p:sldId id="450"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94727" autoAdjust="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customXml" Target="../customXml/item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125"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16.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31.wmf"/><Relationship Id="rId1" Type="http://schemas.openxmlformats.org/officeDocument/2006/relationships/image" Target="../media/image4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3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31.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31.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31.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31.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81969A-D988-4575-97A1-5F5BE6895FEF}" type="datetimeFigureOut">
              <a:rPr lang="en-IN" smtClean="0"/>
              <a:pPr/>
              <a:t>05-06-2021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EFBC46-314C-4699-AD8A-F50866EE0875}" type="slidenum">
              <a:rPr lang="en-IN" smtClean="0"/>
              <a:pPr/>
              <a:t>‹#›</a:t>
            </a:fld>
            <a:endParaRPr lang="en-IN"/>
          </a:p>
        </p:txBody>
      </p:sp>
    </p:spTree>
    <p:extLst>
      <p:ext uri="{BB962C8B-B14F-4D97-AF65-F5344CB8AC3E}">
        <p14:creationId xmlns:p14="http://schemas.microsoft.com/office/powerpoint/2010/main" val="273062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62807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3659662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E00F2E4-E2B3-4F2C-B497-C0B8447CBB3F}" type="slidenum">
              <a:rPr lang="en-US" smtClean="0"/>
              <a:pPr/>
              <a:t>13</a:t>
            </a:fld>
            <a:endParaRPr lang="en-US"/>
          </a:p>
        </p:txBody>
      </p:sp>
    </p:spTree>
    <p:extLst>
      <p:ext uri="{BB962C8B-B14F-4D97-AF65-F5344CB8AC3E}">
        <p14:creationId xmlns:p14="http://schemas.microsoft.com/office/powerpoint/2010/main" val="65128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2EFBC46-314C-4699-AD8A-F50866EE0875}" type="slidenum">
              <a:rPr lang="en-IN" smtClean="0"/>
              <a:pPr/>
              <a:t>79</a:t>
            </a:fld>
            <a:endParaRPr lang="en-IN"/>
          </a:p>
        </p:txBody>
      </p:sp>
    </p:spTree>
    <p:extLst>
      <p:ext uri="{BB962C8B-B14F-4D97-AF65-F5344CB8AC3E}">
        <p14:creationId xmlns:p14="http://schemas.microsoft.com/office/powerpoint/2010/main" val="1088052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4312A9-5696-4442-8C7B-673AB4967DB7}"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CED3C2-61B1-4256-B57A-17FFD5572DBF}"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FE6E65-0E8F-44AF-BD49-FF33BCAA5E44}"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712C42-114E-449A-9BBC-91272415919F}"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3E91E7-AEE8-4A18-893D-B27228B1C140}"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2244BC-C6D6-454C-A7B2-25F3DE714899}" type="datetime1">
              <a:rPr lang="en-US" smtClean="0"/>
              <a:t>05-Jun-21</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595411-0FD1-43BB-B8A5-BDB8254EEC0B}" type="datetime1">
              <a:rPr lang="en-US" smtClean="0"/>
              <a:t>05-Jun-21</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sp>
        <p:nvSpPr>
          <p:cNvPr id="9" name="Slide Number Placeholder 8"/>
          <p:cNvSpPr>
            <a:spLocks noGrp="1"/>
          </p:cNvSpPr>
          <p:nvPr>
            <p:ph type="sldNum" sz="quarter" idx="12"/>
          </p:nvPr>
        </p:nvSpPr>
        <p:spPr/>
        <p:txBody>
          <a:bodyPr/>
          <a:lstStyle/>
          <a:p>
            <a:fld id="{8FB5B16E-CCEE-4E66-8A85-EB8FFAA902D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EDF767-EEC4-48EE-BCF1-463C6D183119}" type="datetime1">
              <a:rPr lang="en-US" smtClean="0"/>
              <a:t>05-Jun-21</a:t>
            </a:fld>
            <a:endParaRPr lang="en-US"/>
          </a:p>
        </p:txBody>
      </p:sp>
      <p:sp>
        <p:nvSpPr>
          <p:cNvPr id="4" name="Footer Placeholder 3"/>
          <p:cNvSpPr>
            <a:spLocks noGrp="1"/>
          </p:cNvSpPr>
          <p:nvPr>
            <p:ph type="ftr" sz="quarter" idx="11"/>
          </p:nvPr>
        </p:nvSpPr>
        <p:spPr/>
        <p:txBody>
          <a:bodyPr/>
          <a:lstStyle/>
          <a:p>
            <a:r>
              <a:rPr lang="en-US" smtClean="0"/>
              <a:t>Dr. Manoj Yadav            KAS-203 , mathematics-II                 Unit Number-3</a:t>
            </a:r>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A6212-1234-468E-B0EE-80C55C448CCF}" type="datetime1">
              <a:rPr lang="en-US" smtClean="0"/>
              <a:t>05-Jun-21</a:t>
            </a:fld>
            <a:endParaRPr lang="en-US"/>
          </a:p>
        </p:txBody>
      </p:sp>
      <p:sp>
        <p:nvSpPr>
          <p:cNvPr id="3" name="Footer Placeholder 2"/>
          <p:cNvSpPr>
            <a:spLocks noGrp="1"/>
          </p:cNvSpPr>
          <p:nvPr>
            <p:ph type="ftr" sz="quarter" idx="11"/>
          </p:nvPr>
        </p:nvSpPr>
        <p:spPr/>
        <p:txBody>
          <a:bodyPr/>
          <a:lstStyle/>
          <a:p>
            <a:r>
              <a:rPr lang="en-US" smtClean="0"/>
              <a:t>Dr. Manoj Yadav            KAS-203 , mathematics-II                 Unit Number-3</a:t>
            </a:r>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2C6A66-E7F0-4819-A299-0130EAADE503}" type="datetime1">
              <a:rPr lang="en-US" smtClean="0"/>
              <a:t>05-Jun-21</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3FF767-2344-4EF7-961C-E9E20B02EFE7}" type="datetime1">
              <a:rPr lang="en-US" smtClean="0"/>
              <a:t>05-Jun-21</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D32AC8-132D-4E61-9C86-A6B82960896F}" type="datetime1">
              <a:rPr lang="en-US" smtClean="0"/>
              <a:t>05-Jun-21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 Manoj Yadav            KAS-203 , mathematics-II                 Unit Number-3</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B5B16E-CCEE-4E66-8A85-EB8FFAA902D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s://youtu.be/6ANT4eD6fII" TargetMode="External"/><Relationship Id="rId2" Type="http://schemas.openxmlformats.org/officeDocument/2006/relationships/hyperlink" Target="https://youtu.be/nmp-5tSp-UY"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youtube.com/playlist?list=PLNOGlXC4kCBT8G5pWCrH71hmwaAvwsBY3" TargetMode="External"/><Relationship Id="rId4" Type="http://schemas.openxmlformats.org/officeDocument/2006/relationships/hyperlink" Target="https://youtu.be/c9NibpoQjDk"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77.vml"/><Relationship Id="rId5" Type="http://schemas.openxmlformats.org/officeDocument/2006/relationships/image" Target="../media/image108.wmf"/><Relationship Id="rId4" Type="http://schemas.openxmlformats.org/officeDocument/2006/relationships/oleObject" Target="../embeddings/oleObject112.bin"/></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78.vml"/><Relationship Id="rId5" Type="http://schemas.openxmlformats.org/officeDocument/2006/relationships/image" Target="../media/image109.emf"/><Relationship Id="rId4" Type="http://schemas.openxmlformats.org/officeDocument/2006/relationships/oleObject" Target="../embeddings/oleObject113.bin"/></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79.vml"/><Relationship Id="rId5" Type="http://schemas.openxmlformats.org/officeDocument/2006/relationships/image" Target="../media/image110.emf"/><Relationship Id="rId4" Type="http://schemas.openxmlformats.org/officeDocument/2006/relationships/oleObject" Target="../embeddings/oleObject114.bin"/></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0.vml"/><Relationship Id="rId5" Type="http://schemas.openxmlformats.org/officeDocument/2006/relationships/image" Target="../media/image111.emf"/><Relationship Id="rId4" Type="http://schemas.openxmlformats.org/officeDocument/2006/relationships/oleObject" Target="../embeddings/oleObject115.bin"/></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1.vml"/><Relationship Id="rId5" Type="http://schemas.openxmlformats.org/officeDocument/2006/relationships/image" Target="../media/image112.wmf"/><Relationship Id="rId4" Type="http://schemas.openxmlformats.org/officeDocument/2006/relationships/oleObject" Target="../embeddings/oleObject116.bin"/></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2.vml"/><Relationship Id="rId5" Type="http://schemas.openxmlformats.org/officeDocument/2006/relationships/image" Target="../media/image113.wmf"/><Relationship Id="rId4" Type="http://schemas.openxmlformats.org/officeDocument/2006/relationships/oleObject" Target="../embeddings/oleObject117.bin"/></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3.vml"/><Relationship Id="rId5" Type="http://schemas.openxmlformats.org/officeDocument/2006/relationships/image" Target="../media/image114.wmf"/><Relationship Id="rId4" Type="http://schemas.openxmlformats.org/officeDocument/2006/relationships/oleObject" Target="../embeddings/oleObject118.bin"/></Relationships>
</file>

<file path=ppt/slides/_rels/slide1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1.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8.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4.vml"/><Relationship Id="rId5" Type="http://schemas.openxmlformats.org/officeDocument/2006/relationships/image" Target="../media/image117.wmf"/><Relationship Id="rId4" Type="http://schemas.openxmlformats.org/officeDocument/2006/relationships/oleObject" Target="../embeddings/oleObject119.bin"/></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5.vml"/><Relationship Id="rId5" Type="http://schemas.openxmlformats.org/officeDocument/2006/relationships/image" Target="../media/image118.wmf"/><Relationship Id="rId4" Type="http://schemas.openxmlformats.org/officeDocument/2006/relationships/oleObject" Target="../embeddings/oleObject120.bin"/></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6.vml"/><Relationship Id="rId5" Type="http://schemas.openxmlformats.org/officeDocument/2006/relationships/image" Target="../media/image119.wmf"/><Relationship Id="rId4" Type="http://schemas.openxmlformats.org/officeDocument/2006/relationships/oleObject" Target="../embeddings/oleObject121.bin"/></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7.vml"/><Relationship Id="rId5" Type="http://schemas.openxmlformats.org/officeDocument/2006/relationships/image" Target="../media/image120.wmf"/><Relationship Id="rId4" Type="http://schemas.openxmlformats.org/officeDocument/2006/relationships/oleObject" Target="../embeddings/oleObject122.bin"/></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4.wmf"/><Relationship Id="rId18" Type="http://schemas.openxmlformats.org/officeDocument/2006/relationships/image" Target="../media/image1.png"/><Relationship Id="rId3" Type="http://schemas.openxmlformats.org/officeDocument/2006/relationships/notesSlide" Target="../notesSlides/notesSlide3.xml"/><Relationship Id="rId7" Type="http://schemas.openxmlformats.org/officeDocument/2006/relationships/image" Target="../media/image11.wmf"/><Relationship Id="rId12" Type="http://schemas.openxmlformats.org/officeDocument/2006/relationships/oleObject" Target="../embeddings/oleObject10.bin"/><Relationship Id="rId17" Type="http://schemas.openxmlformats.org/officeDocument/2006/relationships/image" Target="../media/image16.wmf"/><Relationship Id="rId2" Type="http://schemas.openxmlformats.org/officeDocument/2006/relationships/slideLayout" Target="../slideLayouts/slideLayout7.xml"/><Relationship Id="rId16" Type="http://schemas.openxmlformats.org/officeDocument/2006/relationships/oleObject" Target="../embeddings/oleObject12.bin"/><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13.wmf"/><Relationship Id="rId5" Type="http://schemas.openxmlformats.org/officeDocument/2006/relationships/image" Target="../media/image10.wmf"/><Relationship Id="rId15" Type="http://schemas.openxmlformats.org/officeDocument/2006/relationships/image" Target="../media/image15.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2.wmf"/><Relationship Id="rId14"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8.wmf"/><Relationship Id="rId5" Type="http://schemas.openxmlformats.org/officeDocument/2006/relationships/oleObject" Target="../embeddings/oleObject14.bin"/><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png"/><Relationship Id="rId5" Type="http://schemas.openxmlformats.org/officeDocument/2006/relationships/oleObject" Target="../embeddings/oleObject16.bin"/><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png"/><Relationship Id="rId4" Type="http://schemas.openxmlformats.org/officeDocument/2006/relationships/image" Target="../media/image19.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png"/><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25.wmf"/><Relationship Id="rId3" Type="http://schemas.openxmlformats.org/officeDocument/2006/relationships/oleObject" Target="../embeddings/oleObject19.bin"/><Relationship Id="rId7" Type="http://schemas.openxmlformats.org/officeDocument/2006/relationships/image" Target="../media/image22.wmf"/><Relationship Id="rId12"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20.bin"/><Relationship Id="rId11" Type="http://schemas.openxmlformats.org/officeDocument/2006/relationships/image" Target="../media/image24.wmf"/><Relationship Id="rId5" Type="http://schemas.openxmlformats.org/officeDocument/2006/relationships/image" Target="../media/image1.png"/><Relationship Id="rId10" Type="http://schemas.openxmlformats.org/officeDocument/2006/relationships/oleObject" Target="../embeddings/oleObject22.bin"/><Relationship Id="rId4" Type="http://schemas.openxmlformats.org/officeDocument/2006/relationships/image" Target="../media/image21.wmf"/><Relationship Id="rId9" Type="http://schemas.openxmlformats.org/officeDocument/2006/relationships/image" Target="../media/image23.wm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5.bin"/><Relationship Id="rId5" Type="http://schemas.openxmlformats.org/officeDocument/2006/relationships/image" Target="../media/image26.wmf"/><Relationship Id="rId4" Type="http://schemas.openxmlformats.org/officeDocument/2006/relationships/oleObject" Target="../embeddings/oleObject24.bin"/></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1.png"/><Relationship Id="rId4" Type="http://schemas.openxmlformats.org/officeDocument/2006/relationships/image" Target="../media/image28.wm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9.wmf"/><Relationship Id="rId4" Type="http://schemas.openxmlformats.org/officeDocument/2006/relationships/oleObject" Target="../embeddings/oleObject27.bin"/></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1.png"/><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32.wmf"/><Relationship Id="rId5" Type="http://schemas.openxmlformats.org/officeDocument/2006/relationships/oleObject" Target="../embeddings/oleObject30.bin"/><Relationship Id="rId4" Type="http://schemas.openxmlformats.org/officeDocument/2006/relationships/image" Target="../media/image31.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1.png"/><Relationship Id="rId4" Type="http://schemas.openxmlformats.org/officeDocument/2006/relationships/image" Target="../media/image33.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33.bin"/><Relationship Id="rId5" Type="http://schemas.openxmlformats.org/officeDocument/2006/relationships/image" Target="../media/image1.png"/><Relationship Id="rId4" Type="http://schemas.openxmlformats.org/officeDocument/2006/relationships/image" Target="../media/image34.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1.png"/><Relationship Id="rId4" Type="http://schemas.openxmlformats.org/officeDocument/2006/relationships/image" Target="../media/image36.wmf"/></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7.wmf"/><Relationship Id="rId4" Type="http://schemas.openxmlformats.org/officeDocument/2006/relationships/oleObject" Target="../embeddings/oleObject35.bin"/></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1.png"/><Relationship Id="rId4" Type="http://schemas.openxmlformats.org/officeDocument/2006/relationships/image" Target="../media/image38.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40.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38.bin"/><Relationship Id="rId5" Type="http://schemas.openxmlformats.org/officeDocument/2006/relationships/image" Target="../media/image1.png"/><Relationship Id="rId4" Type="http://schemas.openxmlformats.org/officeDocument/2006/relationships/image" Target="../media/image39.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1.png"/><Relationship Id="rId4" Type="http://schemas.openxmlformats.org/officeDocument/2006/relationships/image" Target="../media/image41.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43.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41.bin"/><Relationship Id="rId5" Type="http://schemas.openxmlformats.org/officeDocument/2006/relationships/image" Target="../media/image1.png"/><Relationship Id="rId4" Type="http://schemas.openxmlformats.org/officeDocument/2006/relationships/image" Target="../media/image42.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43.bin"/><Relationship Id="rId5" Type="http://schemas.openxmlformats.org/officeDocument/2006/relationships/image" Target="../media/image1.png"/><Relationship Id="rId4" Type="http://schemas.openxmlformats.org/officeDocument/2006/relationships/image" Target="../media/image44.wmf"/></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45.bin"/><Relationship Id="rId5" Type="http://schemas.openxmlformats.org/officeDocument/2006/relationships/image" Target="../media/image46.wmf"/><Relationship Id="rId4" Type="http://schemas.openxmlformats.org/officeDocument/2006/relationships/oleObject" Target="../embeddings/oleObject44.bin"/></Relationships>
</file>

<file path=ppt/slides/_rels/slide38.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31.wmf"/><Relationship Id="rId5" Type="http://schemas.openxmlformats.org/officeDocument/2006/relationships/oleObject" Target="../embeddings/oleObject47.bin"/><Relationship Id="rId4" Type="http://schemas.openxmlformats.org/officeDocument/2006/relationships/image" Target="../media/image48.wmf"/><Relationship Id="rId9"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50.bin"/><Relationship Id="rId5" Type="http://schemas.openxmlformats.org/officeDocument/2006/relationships/image" Target="../media/image50.wmf"/><Relationship Id="rId4" Type="http://schemas.openxmlformats.org/officeDocument/2006/relationships/oleObject" Target="../embeddings/oleObject49.bin"/></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1.png"/><Relationship Id="rId4" Type="http://schemas.openxmlformats.org/officeDocument/2006/relationships/image" Target="../media/image52.wmf"/></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53.wmf"/><Relationship Id="rId4" Type="http://schemas.openxmlformats.org/officeDocument/2006/relationships/oleObject" Target="../embeddings/oleObject52.bin"/></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image" Target="../media/image1.png"/><Relationship Id="rId4" Type="http://schemas.openxmlformats.org/officeDocument/2006/relationships/image" Target="../media/image54.wmf"/></Relationships>
</file>

<file path=ppt/slides/_rels/slide44.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55.wmf"/><Relationship Id="rId5" Type="http://schemas.openxmlformats.org/officeDocument/2006/relationships/oleObject" Target="../embeddings/oleObject55.bin"/><Relationship Id="rId4" Type="http://schemas.openxmlformats.org/officeDocument/2006/relationships/image" Target="../media/image31.wmf"/><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1.png"/><Relationship Id="rId4" Type="http://schemas.openxmlformats.org/officeDocument/2006/relationships/image" Target="../media/image57.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1.png"/><Relationship Id="rId4" Type="http://schemas.openxmlformats.org/officeDocument/2006/relationships/image" Target="../media/image58.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image" Target="../media/image1.png"/><Relationship Id="rId4" Type="http://schemas.openxmlformats.org/officeDocument/2006/relationships/image" Target="../media/image59.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0.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61.wmf"/><Relationship Id="rId5" Type="http://schemas.openxmlformats.org/officeDocument/2006/relationships/oleObject" Target="../embeddings/oleObject61.bin"/><Relationship Id="rId4" Type="http://schemas.openxmlformats.org/officeDocument/2006/relationships/image" Target="../media/image60.wmf"/></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33.vml"/><Relationship Id="rId5" Type="http://schemas.openxmlformats.org/officeDocument/2006/relationships/image" Target="../media/image1.png"/><Relationship Id="rId4" Type="http://schemas.openxmlformats.org/officeDocument/2006/relationships/image" Target="../media/image6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34.vml"/><Relationship Id="rId5" Type="http://schemas.openxmlformats.org/officeDocument/2006/relationships/image" Target="../media/image1.png"/><Relationship Id="rId4" Type="http://schemas.openxmlformats.org/officeDocument/2006/relationships/image" Target="../media/image63.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35.vml"/><Relationship Id="rId5" Type="http://schemas.openxmlformats.org/officeDocument/2006/relationships/image" Target="../media/image1.png"/><Relationship Id="rId4" Type="http://schemas.openxmlformats.org/officeDocument/2006/relationships/image" Target="../media/image64.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36.vml"/><Relationship Id="rId5" Type="http://schemas.openxmlformats.org/officeDocument/2006/relationships/image" Target="../media/image1.png"/><Relationship Id="rId4" Type="http://schemas.openxmlformats.org/officeDocument/2006/relationships/image" Target="../media/image65.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37.vml"/><Relationship Id="rId5" Type="http://schemas.openxmlformats.org/officeDocument/2006/relationships/image" Target="../media/image1.png"/><Relationship Id="rId4" Type="http://schemas.openxmlformats.org/officeDocument/2006/relationships/image" Target="../media/image66.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38.vml"/><Relationship Id="rId5" Type="http://schemas.openxmlformats.org/officeDocument/2006/relationships/image" Target="../media/image1.png"/><Relationship Id="rId4" Type="http://schemas.openxmlformats.org/officeDocument/2006/relationships/image" Target="../media/image67.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39.vml"/><Relationship Id="rId5" Type="http://schemas.openxmlformats.org/officeDocument/2006/relationships/image" Target="../media/image1.png"/><Relationship Id="rId4" Type="http://schemas.openxmlformats.org/officeDocument/2006/relationships/image" Target="../media/image68.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40.vml"/><Relationship Id="rId5" Type="http://schemas.openxmlformats.org/officeDocument/2006/relationships/image" Target="../media/image1.png"/><Relationship Id="rId4" Type="http://schemas.openxmlformats.org/officeDocument/2006/relationships/image" Target="../media/image69.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0.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71.wmf"/><Relationship Id="rId5" Type="http://schemas.openxmlformats.org/officeDocument/2006/relationships/oleObject" Target="../embeddings/oleObject71.bin"/><Relationship Id="rId4" Type="http://schemas.openxmlformats.org/officeDocument/2006/relationships/image" Target="../media/image70.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image" Target="../media/image1.png"/><Relationship Id="rId4" Type="http://schemas.openxmlformats.org/officeDocument/2006/relationships/image" Target="../media/image72.wmf"/></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43.vml"/><Relationship Id="rId5" Type="http://schemas.openxmlformats.org/officeDocument/2006/relationships/image" Target="../media/image1.png"/><Relationship Id="rId4" Type="http://schemas.openxmlformats.org/officeDocument/2006/relationships/image" Target="../media/image73.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44.vml"/><Relationship Id="rId5" Type="http://schemas.openxmlformats.org/officeDocument/2006/relationships/image" Target="../media/image1.png"/><Relationship Id="rId4" Type="http://schemas.openxmlformats.org/officeDocument/2006/relationships/image" Target="../media/image74.wmf"/></Relationships>
</file>

<file path=ppt/slides/_rels/slide62.xml.rels><?xml version="1.0" encoding="UTF-8" standalone="yes"?>
<Relationships xmlns="http://schemas.openxmlformats.org/package/2006/relationships"><Relationship Id="rId3" Type="http://schemas.openxmlformats.org/officeDocument/2006/relationships/hyperlink" Target="https://youtu.be/6ANT4eD6fII" TargetMode="External"/><Relationship Id="rId2" Type="http://schemas.openxmlformats.org/officeDocument/2006/relationships/hyperlink" Target="https://youtu.be/nmp-5tSp-UY"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youtube.com/playlist?list=PLNOGlXC4kCBT8G5pWCrH71hmwaAvwsBY3" TargetMode="External"/><Relationship Id="rId4" Type="http://schemas.openxmlformats.org/officeDocument/2006/relationships/hyperlink" Target="https://youtu.be/c9NibpoQjDk"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image" Target="../media/image75.wmf"/><Relationship Id="rId4" Type="http://schemas.openxmlformats.org/officeDocument/2006/relationships/oleObject" Target="../embeddings/oleObject75.bin"/></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76.emf"/><Relationship Id="rId4" Type="http://schemas.openxmlformats.org/officeDocument/2006/relationships/oleObject" Target="../embeddings/oleObject76.bin"/></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7.vml"/><Relationship Id="rId5" Type="http://schemas.openxmlformats.org/officeDocument/2006/relationships/image" Target="../media/image77.emf"/><Relationship Id="rId4" Type="http://schemas.openxmlformats.org/officeDocument/2006/relationships/oleObject" Target="../embeddings/oleObject77.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48.vml"/><Relationship Id="rId5" Type="http://schemas.openxmlformats.org/officeDocument/2006/relationships/image" Target="../media/image1.png"/><Relationship Id="rId4" Type="http://schemas.openxmlformats.org/officeDocument/2006/relationships/image" Target="../media/image78.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49.vml"/><Relationship Id="rId5" Type="http://schemas.openxmlformats.org/officeDocument/2006/relationships/image" Target="../media/image1.png"/><Relationship Id="rId4" Type="http://schemas.openxmlformats.org/officeDocument/2006/relationships/image" Target="../media/image79.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50.vml"/><Relationship Id="rId5" Type="http://schemas.openxmlformats.org/officeDocument/2006/relationships/image" Target="../media/image1.png"/><Relationship Id="rId4" Type="http://schemas.openxmlformats.org/officeDocument/2006/relationships/image" Target="../media/image80.wmf"/></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51.vml"/><Relationship Id="rId5" Type="http://schemas.openxmlformats.org/officeDocument/2006/relationships/image" Target="../media/image1.png"/><Relationship Id="rId4" Type="http://schemas.openxmlformats.org/officeDocument/2006/relationships/image" Target="../media/image81.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52.vml"/><Relationship Id="rId5" Type="http://schemas.openxmlformats.org/officeDocument/2006/relationships/image" Target="../media/image1.png"/><Relationship Id="rId4" Type="http://schemas.openxmlformats.org/officeDocument/2006/relationships/image" Target="../media/image82.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image" Target="../media/image1.png"/><Relationship Id="rId4" Type="http://schemas.openxmlformats.org/officeDocument/2006/relationships/image" Target="../media/image83.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54.vml"/><Relationship Id="rId5" Type="http://schemas.openxmlformats.org/officeDocument/2006/relationships/image" Target="../media/image1.png"/><Relationship Id="rId4" Type="http://schemas.openxmlformats.org/officeDocument/2006/relationships/image" Target="../media/image84.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55.vml"/><Relationship Id="rId5" Type="http://schemas.openxmlformats.org/officeDocument/2006/relationships/image" Target="../media/image1.png"/><Relationship Id="rId4" Type="http://schemas.openxmlformats.org/officeDocument/2006/relationships/image" Target="../media/image85.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86.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87.wmf"/><Relationship Id="rId5" Type="http://schemas.openxmlformats.org/officeDocument/2006/relationships/oleObject" Target="../embeddings/oleObject87.bin"/><Relationship Id="rId4" Type="http://schemas.openxmlformats.org/officeDocument/2006/relationships/image" Target="../media/image86.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57.vml"/><Relationship Id="rId5" Type="http://schemas.openxmlformats.org/officeDocument/2006/relationships/image" Target="../media/image1.png"/><Relationship Id="rId4" Type="http://schemas.openxmlformats.org/officeDocument/2006/relationships/image" Target="../media/image88.wmf"/></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89.wmf"/><Relationship Id="rId4" Type="http://schemas.openxmlformats.org/officeDocument/2006/relationships/oleObject" Target="../embeddings/oleObject89.bin"/></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1.png"/><Relationship Id="rId5" Type="http://schemas.openxmlformats.org/officeDocument/2006/relationships/image" Target="../media/image90.wmf"/><Relationship Id="rId4" Type="http://schemas.openxmlformats.org/officeDocument/2006/relationships/oleObject" Target="../embeddings/oleObject90.bin"/></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60.vml"/><Relationship Id="rId5" Type="http://schemas.openxmlformats.org/officeDocument/2006/relationships/image" Target="../media/image1.png"/><Relationship Id="rId4" Type="http://schemas.openxmlformats.org/officeDocument/2006/relationships/image" Target="../media/image91.wmf"/></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61.vml"/><Relationship Id="rId5" Type="http://schemas.openxmlformats.org/officeDocument/2006/relationships/image" Target="../media/image1.png"/><Relationship Id="rId4" Type="http://schemas.openxmlformats.org/officeDocument/2006/relationships/image" Target="../media/image92.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62.vml"/><Relationship Id="rId5" Type="http://schemas.openxmlformats.org/officeDocument/2006/relationships/image" Target="../media/image1.png"/><Relationship Id="rId4" Type="http://schemas.openxmlformats.org/officeDocument/2006/relationships/image" Target="../media/image93.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63.vml"/><Relationship Id="rId5" Type="http://schemas.openxmlformats.org/officeDocument/2006/relationships/image" Target="../media/image1.png"/><Relationship Id="rId4" Type="http://schemas.openxmlformats.org/officeDocument/2006/relationships/image" Target="../media/image94.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64.vml"/><Relationship Id="rId5" Type="http://schemas.openxmlformats.org/officeDocument/2006/relationships/image" Target="../media/image1.png"/><Relationship Id="rId4" Type="http://schemas.openxmlformats.org/officeDocument/2006/relationships/image" Target="../media/image95.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65.vml"/><Relationship Id="rId5" Type="http://schemas.openxmlformats.org/officeDocument/2006/relationships/image" Target="../media/image1.png"/><Relationship Id="rId4" Type="http://schemas.openxmlformats.org/officeDocument/2006/relationships/image" Target="../media/image96.wmf"/></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66.vml"/><Relationship Id="rId5" Type="http://schemas.openxmlformats.org/officeDocument/2006/relationships/image" Target="../media/image97.wmf"/><Relationship Id="rId4" Type="http://schemas.openxmlformats.org/officeDocument/2006/relationships/oleObject" Target="../embeddings/oleObject97.bin"/></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7.xml"/><Relationship Id="rId1" Type="http://schemas.openxmlformats.org/officeDocument/2006/relationships/vmlDrawing" Target="../drawings/vmlDrawing67.vml"/><Relationship Id="rId5" Type="http://schemas.openxmlformats.org/officeDocument/2006/relationships/image" Target="../media/image1.png"/><Relationship Id="rId4" Type="http://schemas.openxmlformats.org/officeDocument/2006/relationships/image" Target="../media/image98.wmf"/></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68.vml"/><Relationship Id="rId5" Type="http://schemas.openxmlformats.org/officeDocument/2006/relationships/image" Target="../media/image1.png"/><Relationship Id="rId4" Type="http://schemas.openxmlformats.org/officeDocument/2006/relationships/image" Target="../media/image99.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69.vml"/><Relationship Id="rId5" Type="http://schemas.openxmlformats.org/officeDocument/2006/relationships/image" Target="../media/image1.png"/><Relationship Id="rId4" Type="http://schemas.openxmlformats.org/officeDocument/2006/relationships/image" Target="../media/image100.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7.xml"/><Relationship Id="rId1" Type="http://schemas.openxmlformats.org/officeDocument/2006/relationships/vmlDrawing" Target="../drawings/vmlDrawing70.vml"/><Relationship Id="rId5" Type="http://schemas.openxmlformats.org/officeDocument/2006/relationships/image" Target="../media/image1.png"/><Relationship Id="rId4" Type="http://schemas.openxmlformats.org/officeDocument/2006/relationships/image" Target="../media/image101.wmf"/></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2.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102.wmf"/><Relationship Id="rId5" Type="http://schemas.openxmlformats.org/officeDocument/2006/relationships/oleObject" Target="../embeddings/oleObject103.bin"/><Relationship Id="rId4" Type="http://schemas.openxmlformats.org/officeDocument/2006/relationships/image" Target="../media/image31.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04.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103.wmf"/><Relationship Id="rId5" Type="http://schemas.openxmlformats.org/officeDocument/2006/relationships/oleObject" Target="../embeddings/oleObject105.bin"/><Relationship Id="rId4" Type="http://schemas.openxmlformats.org/officeDocument/2006/relationships/image" Target="../media/image31.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6.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104.wmf"/><Relationship Id="rId5" Type="http://schemas.openxmlformats.org/officeDocument/2006/relationships/oleObject" Target="../embeddings/oleObject107.bin"/><Relationship Id="rId4" Type="http://schemas.openxmlformats.org/officeDocument/2006/relationships/image" Target="../media/image31.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8.bin"/><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105.wmf"/><Relationship Id="rId5" Type="http://schemas.openxmlformats.org/officeDocument/2006/relationships/oleObject" Target="../embeddings/oleObject109.bin"/><Relationship Id="rId4" Type="http://schemas.openxmlformats.org/officeDocument/2006/relationships/image" Target="../media/image31.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75.vml"/><Relationship Id="rId5" Type="http://schemas.openxmlformats.org/officeDocument/2006/relationships/image" Target="../media/image1.png"/><Relationship Id="rId4" Type="http://schemas.openxmlformats.org/officeDocument/2006/relationships/image" Target="../media/image106.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76.vml"/><Relationship Id="rId5" Type="http://schemas.openxmlformats.org/officeDocument/2006/relationships/image" Target="../media/image1.png"/><Relationship Id="rId4" Type="http://schemas.openxmlformats.org/officeDocument/2006/relationships/image" Target="../media/image10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b="1" dirty="0" smtClean="0">
              <a:solidFill>
                <a:schemeClr val="tx1"/>
              </a:solidFill>
              <a:latin typeface="Arial Black" pitchFamily="34" charset="0"/>
            </a:endParaRPr>
          </a:p>
          <a:p>
            <a:r>
              <a:rPr lang="en-US" b="1" dirty="0" smtClean="0">
                <a:solidFill>
                  <a:schemeClr val="tx1"/>
                </a:solidFill>
                <a:latin typeface="Arial Black" pitchFamily="34" charset="0"/>
              </a:rPr>
              <a:t>LAPLACE TRANSFORM</a:t>
            </a:r>
            <a:endParaRPr lang="en-US" b="1" dirty="0">
              <a:solidFill>
                <a:schemeClr val="tx1"/>
              </a:solidFill>
            </a:endParaRP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791200" y="40386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smtClean="0">
                <a:solidFill>
                  <a:schemeClr val="tx1"/>
                </a:solidFill>
              </a:rPr>
              <a:t>Dr. </a:t>
            </a:r>
            <a:r>
              <a:rPr lang="en-US" sz="2400" b="1" dirty="0" err="1" smtClean="0">
                <a:solidFill>
                  <a:schemeClr val="tx1"/>
                </a:solidFill>
              </a:rPr>
              <a:t>Manoj</a:t>
            </a:r>
            <a:r>
              <a:rPr lang="en-US" sz="2400" b="1" dirty="0" smtClean="0">
                <a:solidFill>
                  <a:schemeClr val="tx1"/>
                </a:solidFill>
              </a:rPr>
              <a:t> Yadav</a:t>
            </a:r>
            <a:endParaRPr lang="en-US" sz="2400" b="1" dirty="0" smtClean="0">
              <a:solidFill>
                <a:schemeClr val="tx1"/>
              </a:solidFill>
            </a:endParaRPr>
          </a:p>
          <a:p>
            <a:pPr lvl="0" algn="ctr">
              <a:spcBef>
                <a:spcPct val="20000"/>
              </a:spcBef>
              <a:defRPr/>
            </a:pPr>
            <a:r>
              <a:rPr lang="en-US" sz="2400" b="1" dirty="0" smtClean="0">
                <a:solidFill>
                  <a:schemeClr val="tx1"/>
                </a:solidFill>
              </a:rPr>
              <a:t>Department of Mathematics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5737E4A8-9BFC-4812-8F6B-6456D4E6FED1}" type="datetime1">
              <a:rPr lang="en-US" smtClean="0"/>
              <a:t>05-Jun-21</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Unit:</a:t>
            </a:r>
            <a:r>
              <a:rPr kumimoji="0" lang="en-US" sz="2800" b="1" i="0" u="none" strike="noStrike" kern="1200" cap="none" spc="0" normalizeH="0" noProof="0" dirty="0" smtClean="0">
                <a:ln>
                  <a:noFill/>
                </a:ln>
                <a:solidFill>
                  <a:schemeClr val="tx1"/>
                </a:solidFill>
                <a:effectLst/>
                <a:uLnTx/>
                <a:uFillTx/>
                <a:latin typeface="+mn-lt"/>
                <a:ea typeface="+mn-ea"/>
                <a:cs typeface="+mn-cs"/>
              </a:rPr>
              <a:t> 4</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Dr. Manoj Yadav            KAS-203 , mathematics-II                 Unit Number-3</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400" b="1" i="0" u="none" strike="noStrike" kern="1200" cap="none" spc="0" normalizeH="0" noProof="0" dirty="0" smtClean="0">
                <a:ln>
                  <a:noFill/>
                </a:ln>
                <a:solidFill>
                  <a:schemeClr val="tx1"/>
                </a:solidFill>
                <a:effectLst/>
                <a:uLnTx/>
                <a:uFillTx/>
                <a:latin typeface="+mn-lt"/>
                <a:ea typeface="+mn-ea"/>
                <a:cs typeface="+mn-cs"/>
              </a:rPr>
              <a:t> Name:   Mathematical Foundation-II</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noProof="0" dirty="0" smtClean="0">
                <a:ln>
                  <a:noFill/>
                </a:ln>
                <a:solidFill>
                  <a:schemeClr val="tx1"/>
                </a:solidFill>
                <a:effectLst/>
                <a:uLnTx/>
                <a:uFillTx/>
                <a:latin typeface="+mn-lt"/>
                <a:ea typeface="+mn-ea"/>
                <a:cs typeface="+mn-cs"/>
              </a:rPr>
              <a:t>B Tech -2</a:t>
            </a:r>
            <a:r>
              <a:rPr lang="en-US" sz="2400" b="1" baseline="30000" dirty="0" err="1" smtClean="0">
                <a:solidFill>
                  <a:schemeClr val="tx1"/>
                </a:solidFill>
              </a:rPr>
              <a:t>nd</a:t>
            </a:r>
            <a:r>
              <a:rPr kumimoji="0" lang="en-US" sz="2400" b="1" i="0" u="none" strike="noStrike" kern="1200" cap="none" spc="0" normalizeH="0" noProof="0" dirty="0" smtClean="0">
                <a:ln>
                  <a:noFill/>
                </a:ln>
                <a:solidFill>
                  <a:schemeClr val="tx1"/>
                </a:solidFill>
                <a:effectLst/>
                <a:uLnTx/>
                <a:uFillTx/>
                <a:latin typeface="+mn-lt"/>
                <a:ea typeface="+mn-ea"/>
                <a:cs typeface="+mn-cs"/>
              </a:rPr>
              <a:t> Semester</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Laplace  Transform (co4)</a:t>
            </a:r>
          </a:p>
        </p:txBody>
      </p:sp>
      <p:pic>
        <p:nvPicPr>
          <p:cNvPr id="10"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Date Placeholder 10"/>
          <p:cNvSpPr>
            <a:spLocks noGrp="1"/>
          </p:cNvSpPr>
          <p:nvPr>
            <p:ph type="dt" sz="half" idx="10"/>
          </p:nvPr>
        </p:nvSpPr>
        <p:spPr/>
        <p:txBody>
          <a:bodyPr/>
          <a:lstStyle/>
          <a:p>
            <a:fld id="{0200EB8B-3DF2-4900-A9AE-0EBBD6032C66}" type="datetime1">
              <a:rPr lang="en-US" smtClean="0"/>
              <a:t>05-Jun-21</a:t>
            </a:fld>
            <a:endParaRPr lang="en-US"/>
          </a:p>
        </p:txBody>
      </p:sp>
      <p:sp>
        <p:nvSpPr>
          <p:cNvPr id="12" name="Slide Number Placeholder 11"/>
          <p:cNvSpPr>
            <a:spLocks noGrp="1"/>
          </p:cNvSpPr>
          <p:nvPr>
            <p:ph type="sldNum" sz="quarter" idx="12"/>
          </p:nvPr>
        </p:nvSpPr>
        <p:spPr/>
        <p:txBody>
          <a:bodyPr/>
          <a:lstStyle/>
          <a:p>
            <a:fld id="{8FB5B16E-CCEE-4E66-8A85-EB8FFAA902D3}" type="slidenum">
              <a:rPr lang="en-US" smtClean="0"/>
              <a:pPr/>
              <a:t>10</a:t>
            </a:fld>
            <a:endParaRPr lang="en-US"/>
          </a:p>
        </p:txBody>
      </p:sp>
      <p:sp>
        <p:nvSpPr>
          <p:cNvPr id="13" name="Footer Placeholder 12"/>
          <p:cNvSpPr>
            <a:spLocks noGrp="1"/>
          </p:cNvSpPr>
          <p:nvPr>
            <p:ph type="ftr" sz="quarter" idx="11"/>
          </p:nvPr>
        </p:nvSpPr>
        <p:spPr>
          <a:xfrm>
            <a:off x="3124200" y="6172200"/>
            <a:ext cx="5029200" cy="549275"/>
          </a:xfrm>
        </p:spPr>
        <p:txBody>
          <a:bodyPr/>
          <a:lstStyle/>
          <a:p>
            <a:r>
              <a:rPr lang="en-US" smtClean="0"/>
              <a:t>Dr. Manoj Yadav            KAS-203 , mathematics-II                 Unit Number-3</a:t>
            </a:r>
            <a:endParaRPr lang="en-US" dirty="0"/>
          </a:p>
        </p:txBody>
      </p:sp>
      <p:sp>
        <p:nvSpPr>
          <p:cNvPr id="14" name="Rectangle 13"/>
          <p:cNvSpPr/>
          <p:nvPr/>
        </p:nvSpPr>
        <p:spPr>
          <a:xfrm>
            <a:off x="533400" y="1219200"/>
            <a:ext cx="8153400" cy="3785652"/>
          </a:xfrm>
          <a:prstGeom prst="rect">
            <a:avLst/>
          </a:prstGeom>
        </p:spPr>
        <p:txBody>
          <a:bodyPr wrap="square">
            <a:spAutoFit/>
          </a:bodyPr>
          <a:lstStyle/>
          <a:p>
            <a:pPr algn="just">
              <a:buNone/>
            </a:pPr>
            <a:r>
              <a:rPr lang="en-US" sz="2400" dirty="0" smtClean="0"/>
              <a:t>One of the important tools applied in numerous areas such as Circuit Analysis, Control Systems, Communication System, Signal Processing, Mechanics, Hydrodynamics, Heat Conduction, Beam Problems, Networks and Space Theory is Laplace Transformation. In this Unit, the techniques and applications of Laplace Transformations are discussed. Using Laplace transforms, the differential equation is converted to an algebraic equation which can be solved easily. The inverse Laplace transform of this solution gives the solution of the differential equation. </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r>
              <a:rPr lang="en-US" sz="1800" dirty="0" smtClean="0"/>
              <a:t>Self Made Video Link:</a:t>
            </a:r>
          </a:p>
          <a:p>
            <a:r>
              <a:rPr lang="en-US" sz="2000" dirty="0" smtClean="0">
                <a:hlinkClick r:id="rId2"/>
              </a:rPr>
              <a:t>https://youtu.be/nmp-5tSp-UY</a:t>
            </a:r>
            <a:r>
              <a:rPr lang="en-US" sz="2000" dirty="0" smtClean="0"/>
              <a:t>  </a:t>
            </a:r>
          </a:p>
          <a:p>
            <a:endParaRPr lang="en-US" sz="2000" dirty="0" smtClean="0"/>
          </a:p>
          <a:p>
            <a:r>
              <a:rPr lang="en-US" sz="2000" dirty="0" smtClean="0">
                <a:hlinkClick r:id="rId3"/>
              </a:rPr>
              <a:t>https://youtu.be/6ANT4eD6fII</a:t>
            </a:r>
            <a:r>
              <a:rPr lang="en-US" sz="2000" dirty="0" smtClean="0"/>
              <a:t> </a:t>
            </a:r>
          </a:p>
          <a:p>
            <a:endParaRPr lang="en-US" sz="2000" dirty="0" smtClean="0"/>
          </a:p>
          <a:p>
            <a:endParaRPr lang="en-US" sz="2000" dirty="0" smtClean="0"/>
          </a:p>
          <a:p>
            <a:r>
              <a:rPr lang="en-US" sz="2000" dirty="0" err="1" smtClean="0"/>
              <a:t>Youtube</a:t>
            </a:r>
            <a:r>
              <a:rPr lang="en-US" sz="2000" dirty="0" smtClean="0"/>
              <a:t>/other  Video Links</a:t>
            </a:r>
          </a:p>
          <a:p>
            <a:r>
              <a:rPr lang="en-US" sz="2000" dirty="0" smtClean="0">
                <a:hlinkClick r:id="rId4"/>
              </a:rPr>
              <a:t>https://youtu.be/c9NibpoQjDk</a:t>
            </a:r>
            <a:r>
              <a:rPr lang="en-US" sz="2000" dirty="0" smtClean="0"/>
              <a:t> </a:t>
            </a:r>
          </a:p>
          <a:p>
            <a:endParaRPr lang="en-US" sz="2000" dirty="0" smtClean="0"/>
          </a:p>
          <a:p>
            <a:r>
              <a:rPr lang="en-US" sz="2000" dirty="0" smtClean="0">
                <a:hlinkClick r:id="rId5"/>
              </a:rPr>
              <a:t>https://www.youtube.com/playlist?list=PLNOGlXC4kCBT8G5pWCrH71hmwaAvwsBY3</a:t>
            </a:r>
            <a:r>
              <a:rPr lang="en-US" sz="2000" dirty="0" smtClean="0"/>
              <a:t> </a:t>
            </a:r>
          </a:p>
        </p:txBody>
      </p:sp>
      <p:sp>
        <p:nvSpPr>
          <p:cNvPr id="4" name="Date Placeholder 3"/>
          <p:cNvSpPr>
            <a:spLocks noGrp="1"/>
          </p:cNvSpPr>
          <p:nvPr>
            <p:ph type="dt" sz="half" idx="10"/>
          </p:nvPr>
        </p:nvSpPr>
        <p:spPr/>
        <p:txBody>
          <a:bodyPr/>
          <a:lstStyle/>
          <a:p>
            <a:fld id="{BB011051-9E90-4A8A-963F-75F242FC1E88}"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2400" b="0" i="0" u="none" strike="noStrike" kern="1200" cap="none" spc="0" normalizeH="0" noProof="0" dirty="0" smtClean="0">
                <a:ln>
                  <a:noFill/>
                </a:ln>
                <a:solidFill>
                  <a:schemeClr val="dk1"/>
                </a:solidFill>
                <a:effectLst/>
                <a:uLnTx/>
                <a:uFillTx/>
                <a:latin typeface="+mn-lt"/>
                <a:ea typeface="+mn-ea"/>
                <a:cs typeface="+mn-cs"/>
              </a:rPr>
              <a:t> Links, </a:t>
            </a:r>
            <a:r>
              <a:rPr kumimoji="0" lang="en-US" sz="2400" b="0" i="0" u="none" strike="noStrike" kern="1200" cap="none" spc="0" normalizeH="0" noProof="0" dirty="0" err="1" smtClean="0">
                <a:ln>
                  <a:noFill/>
                </a:ln>
                <a:solidFill>
                  <a:schemeClr val="dk1"/>
                </a:solidFill>
                <a:effectLst/>
                <a:uLnTx/>
                <a:uFillTx/>
                <a:latin typeface="+mn-lt"/>
                <a:ea typeface="+mn-ea"/>
                <a:cs typeface="+mn-cs"/>
              </a:rPr>
              <a:t>Youtube</a:t>
            </a:r>
            <a:r>
              <a:rPr kumimoji="0" lang="en-US" sz="2400" b="0" i="0" u="none" strike="noStrike" kern="1200" cap="none" spc="0" normalizeH="0" noProof="0" dirty="0" smtClean="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B356D4-A14B-4B2F-97F3-C5C3F64264A5}"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t>Daily Quiz</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76482" name="Object 2"/>
          <p:cNvGraphicFramePr>
            <a:graphicFrameLocks noChangeAspect="1"/>
          </p:cNvGraphicFramePr>
          <p:nvPr/>
        </p:nvGraphicFramePr>
        <p:xfrm>
          <a:off x="500062" y="1600200"/>
          <a:ext cx="8110538" cy="2944813"/>
        </p:xfrm>
        <a:graphic>
          <a:graphicData uri="http://schemas.openxmlformats.org/presentationml/2006/ole">
            <mc:AlternateContent xmlns:mc="http://schemas.openxmlformats.org/markup-compatibility/2006">
              <mc:Choice xmlns:v="urn:schemas-microsoft-com:vml" Requires="v">
                <p:oleObj spid="_x0000_s393223" name="Equation" r:id="rId4" imgW="2590800" imgH="939800" progId="Equation.DSMT4">
                  <p:embed/>
                </p:oleObj>
              </mc:Choice>
              <mc:Fallback>
                <p:oleObj name="Equation" r:id="rId4" imgW="2590800" imgH="9398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2" y="1600200"/>
                        <a:ext cx="8110538" cy="294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xEl>
                                              <p:pRg st="0" end="0"/>
                                            </p:txEl>
                                          </p:spTgt>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76482"/>
                                        </p:tgtEl>
                                        <p:attrNameLst>
                                          <p:attrName>style.visibility</p:attrName>
                                        </p:attrNameLst>
                                      </p:cBhvr>
                                      <p:to>
                                        <p:strVal val="visible"/>
                                      </p:to>
                                    </p:set>
                                    <p:anim calcmode="lin" valueType="num">
                                      <p:cBhvr additive="base">
                                        <p:cTn id="11" dur="500" fill="hold"/>
                                        <p:tgtEl>
                                          <p:spTgt spid="276482"/>
                                        </p:tgtEl>
                                        <p:attrNameLst>
                                          <p:attrName>ppt_x</p:attrName>
                                        </p:attrNameLst>
                                      </p:cBhvr>
                                      <p:tavLst>
                                        <p:tav tm="0">
                                          <p:val>
                                            <p:strVal val="#ppt_x"/>
                                          </p:val>
                                        </p:tav>
                                        <p:tav tm="100000">
                                          <p:val>
                                            <p:strVal val="#ppt_x"/>
                                          </p:val>
                                        </p:tav>
                                      </p:tavLst>
                                    </p:anim>
                                    <p:anim calcmode="lin" valueType="num">
                                      <p:cBhvr additive="base">
                                        <p:cTn id="12" dur="500" fill="hold"/>
                                        <p:tgtEl>
                                          <p:spTgt spid="276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smtClean="0"/>
              <a:t>Convolution Theorem</a:t>
            </a:r>
          </a:p>
          <a:p>
            <a:r>
              <a:rPr lang="en-US" sz="2400" dirty="0" smtClean="0"/>
              <a:t>Solution of Differential Equation by Laplace Transform</a:t>
            </a:r>
          </a:p>
          <a:p>
            <a:r>
              <a:rPr lang="en-US" sz="2400" dirty="0" smtClean="0"/>
              <a:t>Solution of </a:t>
            </a:r>
            <a:r>
              <a:rPr lang="en-US" sz="2400" dirty="0" err="1" smtClean="0"/>
              <a:t>Simulteneous</a:t>
            </a:r>
            <a:r>
              <a:rPr lang="en-US" sz="2400" dirty="0" smtClean="0"/>
              <a:t> Differential Equation by Laplace Transform</a:t>
            </a:r>
          </a:p>
        </p:txBody>
      </p:sp>
      <p:sp>
        <p:nvSpPr>
          <p:cNvPr id="4" name="Date Placeholder 3"/>
          <p:cNvSpPr>
            <a:spLocks noGrp="1"/>
          </p:cNvSpPr>
          <p:nvPr>
            <p:ph type="dt" sz="half" idx="10"/>
          </p:nvPr>
        </p:nvSpPr>
        <p:spPr/>
        <p:txBody>
          <a:bodyPr/>
          <a:lstStyle/>
          <a:p>
            <a:fld id="{9F4CF203-7439-48F2-B6E3-BC3FBB642BD6}"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Recap</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349AED-E786-4211-8408-D9D93EB3C14D}"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200" b="1"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4" name="Object 13"/>
          <p:cNvGraphicFramePr>
            <a:graphicFrameLocks noChangeAspect="1"/>
          </p:cNvGraphicFramePr>
          <p:nvPr/>
        </p:nvGraphicFramePr>
        <p:xfrm>
          <a:off x="1431925" y="762000"/>
          <a:ext cx="6645275" cy="6273800"/>
        </p:xfrm>
        <a:graphic>
          <a:graphicData uri="http://schemas.openxmlformats.org/presentationml/2006/ole">
            <mc:AlternateContent xmlns:mc="http://schemas.openxmlformats.org/markup-compatibility/2006">
              <mc:Choice xmlns:v="urn:schemas-microsoft-com:vml" Requires="v">
                <p:oleObj spid="_x0000_s380939" name="Document" r:id="rId4" imgW="6644834" imgH="6274251" progId="Word.Document.8">
                  <p:embed/>
                </p:oleObj>
              </mc:Choice>
              <mc:Fallback>
                <p:oleObj name="Document" r:id="rId4" imgW="6644834" imgH="6274251" progId="Word.Document.8">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925" y="762000"/>
                        <a:ext cx="6645275" cy="627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345A89-E39B-4BF6-A136-88C5015BEA82}"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200" b="1"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1" name="Object 10"/>
          <p:cNvGraphicFramePr>
            <a:graphicFrameLocks noChangeAspect="1"/>
          </p:cNvGraphicFramePr>
          <p:nvPr/>
        </p:nvGraphicFramePr>
        <p:xfrm>
          <a:off x="1601788" y="1050925"/>
          <a:ext cx="6208190" cy="4968875"/>
        </p:xfrm>
        <a:graphic>
          <a:graphicData uri="http://schemas.openxmlformats.org/presentationml/2006/ole">
            <mc:AlternateContent xmlns:mc="http://schemas.openxmlformats.org/markup-compatibility/2006">
              <mc:Choice xmlns:v="urn:schemas-microsoft-com:vml" Requires="v">
                <p:oleObj spid="_x0000_s408586" name="Document" r:id="rId4" imgW="5940984" imgH="4753887" progId="Word.Document.8">
                  <p:embed/>
                </p:oleObj>
              </mc:Choice>
              <mc:Fallback>
                <p:oleObj name="Document" r:id="rId4" imgW="5940984" imgH="4753887" progId="Word.Document.8">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1788" y="1050925"/>
                        <a:ext cx="6208190" cy="496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F4B0AC6-3741-4F24-9955-DFEDED1CDA18}"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200" b="1"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9" name="Object 8"/>
          <p:cNvGraphicFramePr>
            <a:graphicFrameLocks noChangeAspect="1"/>
          </p:cNvGraphicFramePr>
          <p:nvPr/>
        </p:nvGraphicFramePr>
        <p:xfrm>
          <a:off x="1712913" y="812800"/>
          <a:ext cx="5675312" cy="5980113"/>
        </p:xfrm>
        <a:graphic>
          <a:graphicData uri="http://schemas.openxmlformats.org/presentationml/2006/ole">
            <mc:AlternateContent xmlns:mc="http://schemas.openxmlformats.org/markup-compatibility/2006">
              <mc:Choice xmlns:v="urn:schemas-microsoft-com:vml" Requires="v">
                <p:oleObj spid="_x0000_s411655" name="Document" r:id="rId4" imgW="5729757" imgH="6045061" progId="Word.Document.8">
                  <p:embed/>
                </p:oleObj>
              </mc:Choice>
              <mc:Fallback>
                <p:oleObj name="Document" r:id="rId4" imgW="5729757" imgH="6045061" progId="Word.Document.8">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913" y="812800"/>
                        <a:ext cx="5675312" cy="598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1A7B1A-FF58-4532-85E6-E0D8C9A3904E}" type="datetime1">
              <a:rPr lang="en-US" smtClean="0"/>
              <a:t>05-Jun-21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200" b="1" i="0" u="none" strike="noStrike" kern="1200" cap="none" spc="0" normalizeH="0" noProof="0" dirty="0" smtClean="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9" name="Object 8"/>
          <p:cNvGraphicFramePr>
            <a:graphicFrameLocks noChangeAspect="1"/>
          </p:cNvGraphicFramePr>
          <p:nvPr/>
        </p:nvGraphicFramePr>
        <p:xfrm>
          <a:off x="838200" y="914400"/>
          <a:ext cx="7467600" cy="5358452"/>
        </p:xfrm>
        <a:graphic>
          <a:graphicData uri="http://schemas.openxmlformats.org/presentationml/2006/ole">
            <mc:AlternateContent xmlns:mc="http://schemas.openxmlformats.org/markup-compatibility/2006">
              <mc:Choice xmlns:v="urn:schemas-microsoft-com:vml" Requires="v">
                <p:oleObj spid="_x0000_s384007" name="Equation" r:id="rId4" imgW="4813300" imgH="3454400" progId="Equation.DSMT4">
                  <p:embed/>
                </p:oleObj>
              </mc:Choice>
              <mc:Fallback>
                <p:oleObj name="Equation" r:id="rId4" imgW="4813300" imgH="34544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914400"/>
                        <a:ext cx="7467600" cy="53584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iterate type="lt">
                                    <p:tmPct val="0"/>
                                  </p:iterate>
                                  <p:childTnLst>
                                    <p:animRot by="21600000">
                                      <p:cBhvr>
                                        <p:cTn id="6" dur="2000" fill="hold"/>
                                        <p:tgtEl>
                                          <p:spTgt spid="7">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FA34C8-27B4-4525-9A3A-8B8D1B5334E0}" type="datetime1">
              <a:rPr lang="en-US" smtClean="0"/>
              <a:t>05-Jun-21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200" b="1" i="0" u="none" strike="noStrike" kern="1200" cap="none" spc="0" normalizeH="0" noProof="0" dirty="0" smtClean="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9" name="Object 8"/>
          <p:cNvGraphicFramePr>
            <a:graphicFrameLocks noChangeAspect="1"/>
          </p:cNvGraphicFramePr>
          <p:nvPr/>
        </p:nvGraphicFramePr>
        <p:xfrm>
          <a:off x="1096963" y="789410"/>
          <a:ext cx="6904038" cy="5916190"/>
        </p:xfrm>
        <a:graphic>
          <a:graphicData uri="http://schemas.openxmlformats.org/presentationml/2006/ole">
            <mc:AlternateContent xmlns:mc="http://schemas.openxmlformats.org/markup-compatibility/2006">
              <mc:Choice xmlns:v="urn:schemas-microsoft-com:vml" Requires="v">
                <p:oleObj spid="_x0000_s385031" name="Equation" r:id="rId4" imgW="4533900" imgH="3886200" progId="Equation.DSMT4">
                  <p:embed/>
                </p:oleObj>
              </mc:Choice>
              <mc:Fallback>
                <p:oleObj name="Equation" r:id="rId4" imgW="4533900" imgH="38862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6963" y="789410"/>
                        <a:ext cx="6904038" cy="5916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29F693-F29D-4560-ADCF-2313A868C689}" type="datetime1">
              <a:rPr lang="en-US" smtClean="0"/>
              <a:t>05-Jun-21</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200" b="1" i="0" u="none" strike="noStrike" kern="1200" cap="none" spc="0" normalizeH="0" noProof="0" dirty="0" smtClean="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9" name="Object 8"/>
          <p:cNvGraphicFramePr>
            <a:graphicFrameLocks noChangeAspect="1"/>
          </p:cNvGraphicFramePr>
          <p:nvPr/>
        </p:nvGraphicFramePr>
        <p:xfrm>
          <a:off x="1976438" y="787400"/>
          <a:ext cx="5143500" cy="5915025"/>
        </p:xfrm>
        <a:graphic>
          <a:graphicData uri="http://schemas.openxmlformats.org/presentationml/2006/ole">
            <mc:AlternateContent xmlns:mc="http://schemas.openxmlformats.org/markup-compatibility/2006">
              <mc:Choice xmlns:v="urn:schemas-microsoft-com:vml" Requires="v">
                <p:oleObj spid="_x0000_s386055" name="Equation" r:id="rId4" imgW="3378200" imgH="3886200" progId="Equation.DSMT4">
                  <p:embed/>
                </p:oleObj>
              </mc:Choice>
              <mc:Fallback>
                <p:oleObj name="Equation" r:id="rId4" imgW="3378200" imgH="38862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438" y="787400"/>
                        <a:ext cx="5143500" cy="591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B5713C-551F-4738-A0C5-FDDA59C8C393}"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Old</a:t>
            </a:r>
            <a:r>
              <a:rPr kumimoji="0" lang="en-US" sz="3200" b="1" i="0" u="none" strike="noStrike" kern="1200" cap="none" spc="0" normalizeH="0" noProof="0" dirty="0" smtClean="0">
                <a:ln>
                  <a:noFill/>
                </a:ln>
                <a:solidFill>
                  <a:schemeClr val="dk1"/>
                </a:solidFill>
                <a:effectLst/>
                <a:uLnTx/>
                <a:uFillTx/>
                <a:latin typeface="+mn-lt"/>
                <a:ea typeface="+mn-ea"/>
                <a:cs typeface="+mn-cs"/>
              </a:rPr>
              <a:t> Question Papers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55334" name="Picture 6"/>
          <p:cNvPicPr>
            <a:picLocks noGrp="1" noChangeAspect="1" noChangeArrowheads="1"/>
          </p:cNvPicPr>
          <p:nvPr>
            <p:ph idx="1"/>
          </p:nvPr>
        </p:nvPicPr>
        <p:blipFill>
          <a:blip r:embed="rId3"/>
          <a:srcRect l="9071" t="4969" r="10805" b="5207"/>
          <a:stretch>
            <a:fillRect/>
          </a:stretch>
        </p:blipFill>
        <p:spPr bwMode="auto">
          <a:xfrm>
            <a:off x="228600" y="609600"/>
            <a:ext cx="8610600" cy="5867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914400"/>
            <a:ext cx="8001000" cy="4893647"/>
          </a:xfrm>
          <a:prstGeom prst="rect">
            <a:avLst/>
          </a:prstGeom>
          <a:noFill/>
        </p:spPr>
        <p:txBody>
          <a:bodyPr wrap="square" rtlCol="0">
            <a:spAutoFit/>
          </a:bodyPr>
          <a:lstStyle/>
          <a:p>
            <a:r>
              <a:rPr lang="en-US" sz="2400" dirty="0" smtClean="0"/>
              <a:t>Definition:</a:t>
            </a:r>
          </a:p>
          <a:p>
            <a:r>
              <a:rPr lang="en-US" sz="2400" dirty="0" smtClean="0"/>
              <a:t>Let  F(t) be a function of t defined for all positive values of t. then the </a:t>
            </a:r>
            <a:r>
              <a:rPr lang="en-US" sz="2400" u="sng" dirty="0" smtClean="0"/>
              <a:t>Laplace  Transform of F(t) </a:t>
            </a:r>
            <a:r>
              <a:rPr lang="en-US" sz="2400" dirty="0" smtClean="0"/>
              <a:t>is defined as</a:t>
            </a:r>
          </a:p>
          <a:p>
            <a:endParaRPr lang="en-US" sz="2400" dirty="0" smtClean="0"/>
          </a:p>
          <a:p>
            <a:endParaRPr lang="en-US" sz="2400" dirty="0" smtClean="0"/>
          </a:p>
          <a:p>
            <a:r>
              <a:rPr lang="en-US" sz="2400" dirty="0" smtClean="0"/>
              <a:t> provided that the integral exists, s is a parameter which may be a real or a complex number.</a:t>
            </a:r>
          </a:p>
          <a:p>
            <a:r>
              <a:rPr lang="en-US" sz="2400" dirty="0" smtClean="0"/>
              <a:t>clearly                    is a function of s, which can be written as</a:t>
            </a:r>
          </a:p>
          <a:p>
            <a:endParaRPr lang="en-US" sz="2400" dirty="0" smtClean="0"/>
          </a:p>
          <a:p>
            <a:r>
              <a:rPr lang="en-US" sz="2400" dirty="0" smtClean="0"/>
              <a:t>                                        </a:t>
            </a:r>
          </a:p>
          <a:p>
            <a:r>
              <a:rPr lang="en-US" sz="2400" dirty="0" smtClean="0"/>
              <a:t>Also F(t) is called Inverse Laplace Transform of            and is denoted by</a:t>
            </a:r>
          </a:p>
          <a:p>
            <a:r>
              <a:rPr lang="en-US" sz="2400" dirty="0" smtClean="0"/>
              <a:t>                                  </a:t>
            </a:r>
            <a:endParaRPr lang="en-US" sz="2400" dirty="0"/>
          </a:p>
        </p:txBody>
      </p:sp>
      <p:graphicFrame>
        <p:nvGraphicFramePr>
          <p:cNvPr id="3" name="Object 2"/>
          <p:cNvGraphicFramePr>
            <a:graphicFrameLocks noChangeAspect="1"/>
          </p:cNvGraphicFramePr>
          <p:nvPr/>
        </p:nvGraphicFramePr>
        <p:xfrm>
          <a:off x="3121025" y="1930400"/>
          <a:ext cx="2554288" cy="889000"/>
        </p:xfrm>
        <a:graphic>
          <a:graphicData uri="http://schemas.openxmlformats.org/presentationml/2006/ole">
            <mc:AlternateContent xmlns:mc="http://schemas.openxmlformats.org/markup-compatibility/2006">
              <mc:Choice xmlns:v="urn:schemas-microsoft-com:vml" Requires="v">
                <p:oleObj spid="_x0000_s424972" name="Equation" r:id="rId3" imgW="1384300" imgH="482600" progId="Equation.DSMT4">
                  <p:embed/>
                </p:oleObj>
              </mc:Choice>
              <mc:Fallback>
                <p:oleObj name="Equation" r:id="rId3" imgW="1384300" imgH="48260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1025" y="1930400"/>
                        <a:ext cx="2554288"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5"/>
          <p:cNvGraphicFramePr>
            <a:graphicFrameLocks noChangeAspect="1"/>
          </p:cNvGraphicFramePr>
          <p:nvPr/>
        </p:nvGraphicFramePr>
        <p:xfrm>
          <a:off x="1828800" y="3530600"/>
          <a:ext cx="1133475" cy="431800"/>
        </p:xfrm>
        <a:graphic>
          <a:graphicData uri="http://schemas.openxmlformats.org/presentationml/2006/ole">
            <mc:AlternateContent xmlns:mc="http://schemas.openxmlformats.org/markup-compatibility/2006">
              <mc:Choice xmlns:v="urn:schemas-microsoft-com:vml" Requires="v">
                <p:oleObj spid="_x0000_s424973" name="Equation" r:id="rId5" imgW="533169" imgH="203112" progId="Equation.DSMT4">
                  <p:embed/>
                </p:oleObj>
              </mc:Choice>
              <mc:Fallback>
                <p:oleObj name="Equation" r:id="rId5" imgW="533169" imgH="203112"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3530600"/>
                        <a:ext cx="113347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0" name="Object 6"/>
          <p:cNvGraphicFramePr>
            <a:graphicFrameLocks noChangeAspect="1"/>
          </p:cNvGraphicFramePr>
          <p:nvPr/>
        </p:nvGraphicFramePr>
        <p:xfrm>
          <a:off x="2647950" y="3919538"/>
          <a:ext cx="2000250" cy="500062"/>
        </p:xfrm>
        <a:graphic>
          <a:graphicData uri="http://schemas.openxmlformats.org/presentationml/2006/ole">
            <mc:AlternateContent xmlns:mc="http://schemas.openxmlformats.org/markup-compatibility/2006">
              <mc:Choice xmlns:v="urn:schemas-microsoft-com:vml" Requires="v">
                <p:oleObj spid="_x0000_s424974" name="Equation" r:id="rId7" imgW="965200" imgH="241300" progId="Equation.DSMT4">
                  <p:embed/>
                </p:oleObj>
              </mc:Choice>
              <mc:Fallback>
                <p:oleObj name="Equation" r:id="rId7" imgW="965200" imgH="241300" progId="Equation.DSMT4">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7950" y="3919538"/>
                        <a:ext cx="200025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2470150" y="4999038"/>
          <a:ext cx="2025650" cy="487362"/>
        </p:xfrm>
        <a:graphic>
          <a:graphicData uri="http://schemas.openxmlformats.org/presentationml/2006/ole">
            <mc:AlternateContent xmlns:mc="http://schemas.openxmlformats.org/markup-compatibility/2006">
              <mc:Choice xmlns:v="urn:schemas-microsoft-com:vml" Requires="v">
                <p:oleObj spid="_x0000_s424975" name="Equation" r:id="rId9" imgW="1002865" imgH="241195" progId="Equation.DSMT4">
                  <p:embed/>
                </p:oleObj>
              </mc:Choice>
              <mc:Fallback>
                <p:oleObj name="Equation" r:id="rId9" imgW="1002865" imgH="241195"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0150" y="4999038"/>
                        <a:ext cx="202565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3" name="Object 9"/>
          <p:cNvGraphicFramePr>
            <a:graphicFrameLocks noChangeAspect="1"/>
          </p:cNvGraphicFramePr>
          <p:nvPr/>
        </p:nvGraphicFramePr>
        <p:xfrm>
          <a:off x="6737684" y="4572000"/>
          <a:ext cx="501316" cy="381000"/>
        </p:xfrm>
        <a:graphic>
          <a:graphicData uri="http://schemas.openxmlformats.org/presentationml/2006/ole">
            <mc:AlternateContent xmlns:mc="http://schemas.openxmlformats.org/markup-compatibility/2006">
              <mc:Choice xmlns:v="urn:schemas-microsoft-com:vml" Requires="v">
                <p:oleObj spid="_x0000_s424976" name="Equation" r:id="rId11" imgW="317225" imgH="241091" progId="Equation.DSMT4">
                  <p:embed/>
                </p:oleObj>
              </mc:Choice>
              <mc:Fallback>
                <p:oleObj name="Equation" r:id="rId11" imgW="317225" imgH="241091" progId="Equation.DSMT4">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7684" y="4572000"/>
                        <a:ext cx="501316"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Laplace  Transform (co4)</a:t>
            </a:r>
          </a:p>
        </p:txBody>
      </p:sp>
      <p:pic>
        <p:nvPicPr>
          <p:cNvPr id="10" name="Picture 2" descr="E:\NIET\Project\xLogo11.png.pagespeed.ic.pydHLuCQEZ.png"/>
          <p:cNvPicPr>
            <a:picLocks noChangeAspect="1" noChangeArrowheads="1"/>
          </p:cNvPicPr>
          <p:nvPr/>
        </p:nvPicPr>
        <p:blipFill>
          <a:blip r:embed="rId13"/>
          <a:srcRect/>
          <a:stretch>
            <a:fillRect/>
          </a:stretch>
        </p:blipFill>
        <p:spPr bwMode="auto">
          <a:xfrm>
            <a:off x="0" y="0"/>
            <a:ext cx="1447800" cy="817163"/>
          </a:xfrm>
          <a:prstGeom prst="rect">
            <a:avLst/>
          </a:prstGeom>
          <a:noFill/>
        </p:spPr>
      </p:pic>
      <p:sp>
        <p:nvSpPr>
          <p:cNvPr id="11" name="Date Placeholder 10"/>
          <p:cNvSpPr>
            <a:spLocks noGrp="1"/>
          </p:cNvSpPr>
          <p:nvPr>
            <p:ph type="dt" sz="half" idx="10"/>
          </p:nvPr>
        </p:nvSpPr>
        <p:spPr/>
        <p:txBody>
          <a:bodyPr/>
          <a:lstStyle/>
          <a:p>
            <a:fld id="{4D626175-1FAB-4358-80AC-4F530A4814C8}" type="datetime1">
              <a:rPr lang="en-US" smtClean="0"/>
              <a:t>05-Jun-21</a:t>
            </a:fld>
            <a:endParaRPr lang="en-US"/>
          </a:p>
        </p:txBody>
      </p:sp>
      <p:sp>
        <p:nvSpPr>
          <p:cNvPr id="12" name="Slide Number Placeholder 11"/>
          <p:cNvSpPr>
            <a:spLocks noGrp="1"/>
          </p:cNvSpPr>
          <p:nvPr>
            <p:ph type="sldNum" sz="quarter" idx="12"/>
          </p:nvPr>
        </p:nvSpPr>
        <p:spPr/>
        <p:txBody>
          <a:bodyPr/>
          <a:lstStyle/>
          <a:p>
            <a:fld id="{8FB5B16E-CCEE-4E66-8A85-EB8FFAA902D3}" type="slidenum">
              <a:rPr lang="en-US" smtClean="0"/>
              <a:pPr/>
              <a:t>11</a:t>
            </a:fld>
            <a:endParaRPr lang="en-US"/>
          </a:p>
        </p:txBody>
      </p:sp>
      <p:sp>
        <p:nvSpPr>
          <p:cNvPr id="13" name="Footer Placeholder 12"/>
          <p:cNvSpPr>
            <a:spLocks noGrp="1"/>
          </p:cNvSpPr>
          <p:nvPr>
            <p:ph type="ftr" sz="quarter" idx="11"/>
          </p:nvPr>
        </p:nvSpPr>
        <p:spPr>
          <a:xfrm>
            <a:off x="3124200" y="6172200"/>
            <a:ext cx="5029200" cy="549275"/>
          </a:xfrm>
        </p:spPr>
        <p:txBody>
          <a:bodyPr/>
          <a:lstStyle/>
          <a:p>
            <a:r>
              <a:rPr lang="en-US" smtClean="0"/>
              <a:t>Dr. Manoj Yadav            KAS-203 , mathematics-II                 Unit Number-3</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 calcmode="lin" valueType="num">
                                      <p:cBhvr additive="base">
                                        <p:cTn id="2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6640DA-509D-42ED-835E-FABA44CB80C1}"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Old</a:t>
            </a:r>
            <a:r>
              <a:rPr kumimoji="0" lang="en-US" sz="3200" b="1" i="0" u="none" strike="noStrike" kern="1200" cap="none" spc="0" normalizeH="0" noProof="0" dirty="0" smtClean="0">
                <a:ln>
                  <a:noFill/>
                </a:ln>
                <a:solidFill>
                  <a:schemeClr val="dk1"/>
                </a:solidFill>
                <a:effectLst/>
                <a:uLnTx/>
                <a:uFillTx/>
                <a:latin typeface="+mn-lt"/>
                <a:ea typeface="+mn-ea"/>
                <a:cs typeface="+mn-cs"/>
              </a:rPr>
              <a:t> Question Papers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84002" name="Picture 2"/>
          <p:cNvPicPr>
            <a:picLocks noGrp="1" noChangeAspect="1" noChangeArrowheads="1"/>
          </p:cNvPicPr>
          <p:nvPr>
            <p:ph idx="1"/>
          </p:nvPr>
        </p:nvPicPr>
        <p:blipFill>
          <a:blip r:embed="rId3"/>
          <a:srcRect l="5296" r="7779" b="29288"/>
          <a:stretch>
            <a:fillRect/>
          </a:stretch>
        </p:blipFill>
        <p:spPr bwMode="auto">
          <a:xfrm>
            <a:off x="0" y="762000"/>
            <a:ext cx="8382000"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A4086C-E7BB-4E19-A5CC-751ABAF6B45A}"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Expected Questions for University Exam </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2" name="Object 11"/>
          <p:cNvGraphicFramePr>
            <a:graphicFrameLocks noChangeAspect="1"/>
          </p:cNvGraphicFramePr>
          <p:nvPr/>
        </p:nvGraphicFramePr>
        <p:xfrm>
          <a:off x="271462" y="1438179"/>
          <a:ext cx="8491538" cy="3611019"/>
        </p:xfrm>
        <a:graphic>
          <a:graphicData uri="http://schemas.openxmlformats.org/presentationml/2006/ole">
            <mc:AlternateContent xmlns:mc="http://schemas.openxmlformats.org/markup-compatibility/2006">
              <mc:Choice xmlns:v="urn:schemas-microsoft-com:vml" Requires="v">
                <p:oleObj spid="_x0000_s388109" name="Equation" r:id="rId4" imgW="3822700" imgH="1625600" progId="Equation.DSMT4">
                  <p:embed/>
                </p:oleObj>
              </mc:Choice>
              <mc:Fallback>
                <p:oleObj name="Equation" r:id="rId4" imgW="3822700" imgH="1625600" progId="Equation.DSMT4">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62" y="1438179"/>
                        <a:ext cx="8491538" cy="36110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025AFD-E621-4E2D-BFAF-46CC032FD71C}"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Expected Questions for University Exam </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2" name="Object 11"/>
          <p:cNvGraphicFramePr>
            <a:graphicFrameLocks noChangeAspect="1"/>
          </p:cNvGraphicFramePr>
          <p:nvPr/>
        </p:nvGraphicFramePr>
        <p:xfrm>
          <a:off x="477837" y="1073150"/>
          <a:ext cx="8208963" cy="5022850"/>
        </p:xfrm>
        <a:graphic>
          <a:graphicData uri="http://schemas.openxmlformats.org/presentationml/2006/ole">
            <mc:AlternateContent xmlns:mc="http://schemas.openxmlformats.org/markup-compatibility/2006">
              <mc:Choice xmlns:v="urn:schemas-microsoft-com:vml" Requires="v">
                <p:oleObj spid="_x0000_s405511" name="Equation" r:id="rId4" imgW="3695700" imgH="2260600" progId="Equation.DSMT4">
                  <p:embed/>
                </p:oleObj>
              </mc:Choice>
              <mc:Fallback>
                <p:oleObj name="Equation" r:id="rId4" imgW="3695700" imgH="22606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837" y="1073150"/>
                        <a:ext cx="8208963" cy="502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23214F-B011-4ACF-96B7-6C82CC0CA2EA}"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Expected Questions for University Exam </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2" name="Object 11"/>
          <p:cNvGraphicFramePr>
            <a:graphicFrameLocks noChangeAspect="1"/>
          </p:cNvGraphicFramePr>
          <p:nvPr/>
        </p:nvGraphicFramePr>
        <p:xfrm>
          <a:off x="280988" y="1298575"/>
          <a:ext cx="8602662" cy="4572000"/>
        </p:xfrm>
        <a:graphic>
          <a:graphicData uri="http://schemas.openxmlformats.org/presentationml/2006/ole">
            <mc:AlternateContent xmlns:mc="http://schemas.openxmlformats.org/markup-compatibility/2006">
              <mc:Choice xmlns:v="urn:schemas-microsoft-com:vml" Requires="v">
                <p:oleObj spid="_x0000_s406535" name="Equation" r:id="rId4" imgW="3873500" imgH="2057400" progId="Equation.DSMT4">
                  <p:embed/>
                </p:oleObj>
              </mc:Choice>
              <mc:Fallback>
                <p:oleObj name="Equation" r:id="rId4" imgW="3873500" imgH="20574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88" y="1298575"/>
                        <a:ext cx="8602662" cy="457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41D6204-1A35-4F83-B89F-E01614B94B1A}"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Expected Questions for University Exam </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2" name="Object 11"/>
          <p:cNvGraphicFramePr>
            <a:graphicFrameLocks noChangeAspect="1"/>
          </p:cNvGraphicFramePr>
          <p:nvPr/>
        </p:nvGraphicFramePr>
        <p:xfrm>
          <a:off x="350838" y="1295400"/>
          <a:ext cx="8461375" cy="3324225"/>
        </p:xfrm>
        <a:graphic>
          <a:graphicData uri="http://schemas.openxmlformats.org/presentationml/2006/ole">
            <mc:AlternateContent xmlns:mc="http://schemas.openxmlformats.org/markup-compatibility/2006">
              <mc:Choice xmlns:v="urn:schemas-microsoft-com:vml" Requires="v">
                <p:oleObj spid="_x0000_s407559" name="Equation" r:id="rId4" imgW="3810000" imgH="1498600" progId="Equation.DSMT4">
                  <p:embed/>
                </p:oleObj>
              </mc:Choice>
              <mc:Fallback>
                <p:oleObj name="Equation" r:id="rId4" imgW="3810000" imgH="14986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8" y="1295400"/>
                        <a:ext cx="8461375" cy="332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rmAutofit/>
          </a:bodyPr>
          <a:lstStyle/>
          <a:p>
            <a:pPr>
              <a:buNone/>
            </a:pPr>
            <a:r>
              <a:rPr lang="en-US" sz="2400" dirty="0" smtClean="0"/>
              <a:t>Laplace transforms help in solving the differential equations with boundary values without finding the general solution and the arbitrary constants.</a:t>
            </a:r>
            <a:endParaRPr lang="en-US" sz="2400" dirty="0"/>
          </a:p>
        </p:txBody>
      </p:sp>
      <p:sp>
        <p:nvSpPr>
          <p:cNvPr id="4" name="Date Placeholder 3"/>
          <p:cNvSpPr>
            <a:spLocks noGrp="1"/>
          </p:cNvSpPr>
          <p:nvPr>
            <p:ph type="dt" sz="half" idx="10"/>
          </p:nvPr>
        </p:nvSpPr>
        <p:spPr/>
        <p:txBody>
          <a:bodyPr/>
          <a:lstStyle/>
          <a:p>
            <a:fld id="{D047ECE2-BCE2-4977-A642-4BAB3FF9816F}" type="datetime1">
              <a:rPr lang="en-US" smtClean="0"/>
              <a:t>05-Jun-21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Summary</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90147" name="Rectangle 3"/>
          <p:cNvSpPr>
            <a:spLocks noChangeArrowheads="1"/>
          </p:cNvSpPr>
          <p:nvPr/>
        </p:nvSpPr>
        <p:spPr bwMode="auto">
          <a:xfrm>
            <a:off x="914400" y="666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90150" name="Rectangle 6"/>
          <p:cNvSpPr>
            <a:spLocks noChangeArrowheads="1"/>
          </p:cNvSpPr>
          <p:nvPr/>
        </p:nvSpPr>
        <p:spPr bwMode="auto">
          <a:xfrm>
            <a:off x="914400" y="790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99FA7E-B4AB-422C-8EC7-48F597FD8EBE}" type="datetime1">
              <a:rPr lang="en-US" smtClean="0"/>
              <a:t>05-Jun-21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References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533400" y="1143000"/>
            <a:ext cx="8434938" cy="5669244"/>
          </a:xfrm>
          <a:prstGeom prst="rect">
            <a:avLst/>
          </a:prstGeom>
          <a:noFill/>
        </p:spPr>
        <p:txBody>
          <a:bodyPr wrap="none" lIns="91440" tIns="45720" rIns="91440" bIns="45720">
            <a:spAutoFit/>
          </a:bodyPr>
          <a:lstStyle/>
          <a:p>
            <a:r>
              <a:rPr lang="en-US" sz="2400" dirty="0" smtClean="0"/>
              <a:t>E. </a:t>
            </a:r>
            <a:r>
              <a:rPr lang="en-US" sz="2400" dirty="0" err="1" smtClean="0"/>
              <a:t>Kreyszig</a:t>
            </a:r>
            <a:r>
              <a:rPr lang="en-US" sz="2400" dirty="0" smtClean="0"/>
              <a:t>, Advanced Engineering Mathematics, </a:t>
            </a:r>
          </a:p>
          <a:p>
            <a:pPr>
              <a:buNone/>
            </a:pPr>
            <a:r>
              <a:rPr lang="en-US" sz="2400" dirty="0" smtClean="0"/>
              <a:t>      John Wiley &amp; Sons.</a:t>
            </a:r>
          </a:p>
          <a:p>
            <a:r>
              <a:rPr lang="en-US" sz="2400" dirty="0" smtClean="0"/>
              <a:t> B. V. </a:t>
            </a:r>
            <a:r>
              <a:rPr lang="en-US" sz="2400" dirty="0" err="1" smtClean="0"/>
              <a:t>Ramana</a:t>
            </a:r>
            <a:r>
              <a:rPr lang="en-US" sz="2400" dirty="0" smtClean="0"/>
              <a:t>, Higher Engineering Mathematics, </a:t>
            </a:r>
          </a:p>
          <a:p>
            <a:pPr>
              <a:buNone/>
            </a:pPr>
            <a:r>
              <a:rPr lang="en-US" sz="2400" dirty="0" smtClean="0"/>
              <a:t>     Tata Mc </a:t>
            </a:r>
            <a:r>
              <a:rPr lang="en-US" sz="2400" dirty="0" err="1" smtClean="0"/>
              <a:t>Graw</a:t>
            </a:r>
            <a:r>
              <a:rPr lang="en-US" sz="2400" dirty="0" smtClean="0"/>
              <a:t>- Hill Publishing Company Ltd.</a:t>
            </a:r>
          </a:p>
          <a:p>
            <a:r>
              <a:rPr lang="en-US" sz="2400" dirty="0" smtClean="0"/>
              <a:t> </a:t>
            </a:r>
            <a:r>
              <a:rPr lang="en-US" sz="2400" dirty="0" err="1" smtClean="0"/>
              <a:t>R.K.Jain</a:t>
            </a:r>
            <a:r>
              <a:rPr lang="en-US" sz="2400" dirty="0" smtClean="0"/>
              <a:t> &amp; S.R.K. </a:t>
            </a:r>
            <a:r>
              <a:rPr lang="en-US" sz="2400" dirty="0" err="1" smtClean="0"/>
              <a:t>Iyenger</a:t>
            </a:r>
            <a:r>
              <a:rPr lang="en-US" sz="2400" dirty="0" smtClean="0"/>
              <a:t>, Advance Engineering Mathematics,</a:t>
            </a:r>
          </a:p>
          <a:p>
            <a:pPr>
              <a:buNone/>
            </a:pPr>
            <a:r>
              <a:rPr lang="en-US" sz="2400" dirty="0" smtClean="0"/>
              <a:t>        </a:t>
            </a:r>
            <a:r>
              <a:rPr lang="en-US" sz="2400" dirty="0" err="1" smtClean="0"/>
              <a:t>Narosa</a:t>
            </a:r>
            <a:r>
              <a:rPr lang="en-US" sz="2400" dirty="0" smtClean="0"/>
              <a:t> Publishing House. </a:t>
            </a:r>
          </a:p>
          <a:p>
            <a:r>
              <a:rPr lang="en-US" sz="2400" dirty="0" smtClean="0"/>
              <a:t> B.S. </a:t>
            </a:r>
            <a:r>
              <a:rPr lang="en-US" sz="2400" dirty="0" err="1" smtClean="0"/>
              <a:t>Grewal</a:t>
            </a:r>
            <a:r>
              <a:rPr lang="en-US" sz="2400" dirty="0" smtClean="0"/>
              <a:t>, Higher Engineering Mathematics,</a:t>
            </a:r>
          </a:p>
          <a:p>
            <a:pPr>
              <a:buNone/>
            </a:pPr>
            <a:r>
              <a:rPr lang="en-US" sz="2400" dirty="0" smtClean="0"/>
              <a:t>        </a:t>
            </a:r>
            <a:r>
              <a:rPr lang="en-US" sz="2400" dirty="0" err="1" smtClean="0"/>
              <a:t>Khanna</a:t>
            </a:r>
            <a:r>
              <a:rPr lang="en-US" sz="2400" dirty="0" smtClean="0"/>
              <a:t> Publishers. </a:t>
            </a:r>
          </a:p>
          <a:p>
            <a:r>
              <a:rPr lang="en-US" sz="2400" dirty="0" smtClean="0"/>
              <a:t>Peter V. O’ Neil, Advanced Engineering Mathematics, </a:t>
            </a:r>
          </a:p>
          <a:p>
            <a:pPr>
              <a:buNone/>
            </a:pPr>
            <a:r>
              <a:rPr lang="en-US" sz="2400" dirty="0" smtClean="0"/>
              <a:t>     Thomas (</a:t>
            </a:r>
            <a:r>
              <a:rPr lang="en-US" sz="2400" dirty="0" err="1" smtClean="0"/>
              <a:t>Cengage</a:t>
            </a:r>
            <a:r>
              <a:rPr lang="en-US" sz="2400" dirty="0" smtClean="0"/>
              <a:t>) Learning. </a:t>
            </a:r>
          </a:p>
          <a:p>
            <a:pPr>
              <a:buNone/>
            </a:pPr>
            <a:endParaRPr lang="en-US" sz="6600" dirty="0"/>
          </a:p>
        </p:txBody>
      </p:sp>
    </p:spTree>
    <p:extLst>
      <p:ext uri="{BB962C8B-B14F-4D97-AF65-F5344CB8AC3E}">
        <p14:creationId xmlns:p14="http://schemas.microsoft.com/office/powerpoint/2010/main" val="255522020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6C4F0E-FFBA-4EAA-BB1A-F0B2ECAB0B9E}" type="datetime1">
              <a:rPr lang="en-US" smtClean="0"/>
              <a:t>05-Jun-21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533400" y="1143000"/>
            <a:ext cx="8229600" cy="4525963"/>
          </a:xfrm>
          <a:prstGeom prst="rect">
            <a:avLst/>
          </a:prstGeom>
          <a:noFill/>
        </p:spPr>
        <p:txBody>
          <a:bodyPr wrap="none" lIns="91440" tIns="45720" rIns="91440" bIns="45720">
            <a:spAutoFit/>
          </a:bodyPr>
          <a:lstStyle/>
          <a:p>
            <a:pPr algn="ctr">
              <a:buNone/>
            </a:pPr>
            <a:r>
              <a:rPr lang="en-US"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25552202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Image result"/>
          <p:cNvPicPr>
            <a:picLocks noChangeAspect="1" noChangeArrowheads="1"/>
          </p:cNvPicPr>
          <p:nvPr/>
        </p:nvPicPr>
        <p:blipFill>
          <a:blip r:embed="rId2" cstate="print"/>
          <a:srcRect/>
          <a:stretch>
            <a:fillRect/>
          </a:stretch>
        </p:blipFill>
        <p:spPr bwMode="auto">
          <a:xfrm>
            <a:off x="1981200" y="3581400"/>
            <a:ext cx="3733800" cy="236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1" name="TextBox 110"/>
          <p:cNvSpPr txBox="1"/>
          <p:nvPr/>
        </p:nvSpPr>
        <p:spPr>
          <a:xfrm>
            <a:off x="457200" y="751344"/>
            <a:ext cx="8305800" cy="2369880"/>
          </a:xfrm>
          <a:prstGeom prst="rect">
            <a:avLst/>
          </a:prstGeom>
          <a:noFill/>
        </p:spPr>
        <p:txBody>
          <a:bodyPr wrap="square" rtlCol="0">
            <a:spAutoFit/>
          </a:bodyPr>
          <a:lstStyle/>
          <a:p>
            <a:r>
              <a:rPr lang="en-US" sz="2800" dirty="0" smtClean="0"/>
              <a:t>DEFINITION</a:t>
            </a:r>
            <a:endParaRPr lang="en-US" sz="2400" dirty="0" smtClean="0"/>
          </a:p>
          <a:p>
            <a:r>
              <a:rPr lang="en-US" sz="2400" dirty="0" smtClean="0"/>
              <a:t>function F(t) is said to be piecewise (</a:t>
            </a:r>
            <a:r>
              <a:rPr lang="en-US" sz="2400" dirty="0" err="1" smtClean="0"/>
              <a:t>sectionally</a:t>
            </a:r>
            <a:r>
              <a:rPr lang="en-US" sz="2400" dirty="0" smtClean="0"/>
              <a:t>) continuous   on a closed interval [</a:t>
            </a:r>
            <a:r>
              <a:rPr lang="en-US" sz="2400" dirty="0" err="1" smtClean="0"/>
              <a:t>a,b</a:t>
            </a:r>
            <a:r>
              <a:rPr lang="en-US" sz="2400" dirty="0" smtClean="0"/>
              <a:t>] if it is defined on that interval and is such that the interval can be subdivided into a finite no. of  subintervals, in each of which F(t) is continuous and has finite right and left hand limits.</a:t>
            </a:r>
            <a:endParaRPr lang="en-US" sz="2400" dirty="0"/>
          </a:p>
        </p:txBody>
      </p:sp>
      <p:sp>
        <p:nvSpPr>
          <p:cNvPr id="4" name="Date Placeholder 3"/>
          <p:cNvSpPr>
            <a:spLocks noGrp="1"/>
          </p:cNvSpPr>
          <p:nvPr>
            <p:ph type="dt" sz="half" idx="10"/>
          </p:nvPr>
        </p:nvSpPr>
        <p:spPr/>
        <p:txBody>
          <a:bodyPr/>
          <a:lstStyle/>
          <a:p>
            <a:fld id="{86B6B055-17F7-4764-906D-69E8D564E920}"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12</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PIECEWISE CONTINUOUS FUNCTIONS (co4)</a:t>
            </a: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
                                            <p:txEl>
                                              <p:pRg st="1" end="1"/>
                                            </p:txEl>
                                          </p:spTgt>
                                        </p:tgtEl>
                                        <p:attrNameLst>
                                          <p:attrName>style.visibility</p:attrName>
                                        </p:attrNameLst>
                                      </p:cBhvr>
                                      <p:to>
                                        <p:strVal val="visible"/>
                                      </p:to>
                                    </p:set>
                                    <p:anim calcmode="lin" valueType="num">
                                      <p:cBhvr additive="base">
                                        <p:cTn id="7" dur="500" fill="hold"/>
                                        <p:tgtEl>
                                          <p:spTgt spid="1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762000"/>
            <a:ext cx="8763000" cy="3847207"/>
          </a:xfrm>
          <a:prstGeom prst="rect">
            <a:avLst/>
          </a:prstGeom>
          <a:noFill/>
        </p:spPr>
        <p:txBody>
          <a:bodyPr wrap="square" rtlCol="0">
            <a:spAutoFit/>
          </a:bodyPr>
          <a:lstStyle/>
          <a:p>
            <a:endParaRPr lang="en-US" sz="2400" b="1" u="sng" dirty="0" smtClean="0"/>
          </a:p>
          <a:p>
            <a:r>
              <a:rPr lang="en-US" sz="2800" dirty="0" smtClean="0"/>
              <a:t>DEFINITION </a:t>
            </a:r>
          </a:p>
          <a:p>
            <a:r>
              <a:rPr lang="en-US" sz="2400" dirty="0" smtClean="0"/>
              <a:t>A function F(t)  is of exponential order        if there exists  a positive constant M,  a no.       And a finite number     and such that</a:t>
            </a:r>
          </a:p>
          <a:p>
            <a:endParaRPr lang="en-US" sz="2400" dirty="0" smtClean="0"/>
          </a:p>
          <a:p>
            <a:endParaRPr lang="en-US" sz="2400" dirty="0" smtClean="0"/>
          </a:p>
          <a:p>
            <a:endParaRPr lang="en-US" sz="2400" dirty="0" smtClean="0"/>
          </a:p>
          <a:p>
            <a:r>
              <a:rPr lang="en-US" sz="2400" dirty="0" smtClean="0"/>
              <a:t>If  a function F(t) is of exponential order        then F(t) is also of exponential order      where              .</a:t>
            </a:r>
          </a:p>
          <a:p>
            <a:endParaRPr lang="en-US" sz="2400" dirty="0"/>
          </a:p>
        </p:txBody>
      </p:sp>
      <p:graphicFrame>
        <p:nvGraphicFramePr>
          <p:cNvPr id="29698" name="Object 2"/>
          <p:cNvGraphicFramePr>
            <a:graphicFrameLocks noChangeAspect="1"/>
          </p:cNvGraphicFramePr>
          <p:nvPr/>
        </p:nvGraphicFramePr>
        <p:xfrm>
          <a:off x="5410200" y="1676400"/>
          <a:ext cx="304800" cy="282575"/>
        </p:xfrm>
        <a:graphic>
          <a:graphicData uri="http://schemas.openxmlformats.org/presentationml/2006/ole">
            <mc:AlternateContent xmlns:mc="http://schemas.openxmlformats.org/markup-compatibility/2006">
              <mc:Choice xmlns:v="urn:schemas-microsoft-com:vml" Requires="v">
                <p:oleObj spid="_x0000_s121893" name="Equation" r:id="rId4" imgW="177492" imgH="164814" progId="Equation.DSMT4">
                  <p:embed/>
                </p:oleObj>
              </mc:Choice>
              <mc:Fallback>
                <p:oleObj name="Equation" r:id="rId4" imgW="177492" imgH="164814" progId="Equation.DSMT4">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1676400"/>
                        <a:ext cx="304800"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369887" y="2438400"/>
          <a:ext cx="8469313" cy="838200"/>
        </p:xfrm>
        <a:graphic>
          <a:graphicData uri="http://schemas.openxmlformats.org/presentationml/2006/ole">
            <mc:AlternateContent xmlns:mc="http://schemas.openxmlformats.org/markup-compatibility/2006">
              <mc:Choice xmlns:v="urn:schemas-microsoft-com:vml" Requires="v">
                <p:oleObj spid="_x0000_s121894" name="Equation" r:id="rId6" imgW="2755900" imgH="279400" progId="Equation.DSMT4">
                  <p:embed/>
                </p:oleObj>
              </mc:Choice>
              <mc:Fallback>
                <p:oleObj name="Equation" r:id="rId6" imgW="2755900" imgH="279400" progId="Equation.DSMT4">
                  <p:embed/>
                  <p:pic>
                    <p:nvPicPr>
                      <p:cNvPr id="0"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87" y="2438400"/>
                        <a:ext cx="846931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1" name="Object 5"/>
          <p:cNvGraphicFramePr>
            <a:graphicFrameLocks noChangeAspect="1"/>
          </p:cNvGraphicFramePr>
          <p:nvPr/>
        </p:nvGraphicFramePr>
        <p:xfrm>
          <a:off x="5638800" y="1905000"/>
          <a:ext cx="342900" cy="457200"/>
        </p:xfrm>
        <a:graphic>
          <a:graphicData uri="http://schemas.openxmlformats.org/presentationml/2006/ole">
            <mc:AlternateContent xmlns:mc="http://schemas.openxmlformats.org/markup-compatibility/2006">
              <mc:Choice xmlns:v="urn:schemas-microsoft-com:vml" Requires="v">
                <p:oleObj spid="_x0000_s121895" name="Equation" r:id="rId8" imgW="139700" imgH="228600" progId="Equation.DSMT4">
                  <p:embed/>
                </p:oleObj>
              </mc:Choice>
              <mc:Fallback>
                <p:oleObj name="Equation" r:id="rId8" imgW="139700" imgH="228600" progId="Equation.DSMT4">
                  <p:embed/>
                  <p:pic>
                    <p:nvPicPr>
                      <p:cNvPr id="0"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8800" y="1905000"/>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3" name="Object 7"/>
          <p:cNvGraphicFramePr>
            <a:graphicFrameLocks noChangeAspect="1"/>
          </p:cNvGraphicFramePr>
          <p:nvPr/>
        </p:nvGraphicFramePr>
        <p:xfrm>
          <a:off x="5486400" y="3429000"/>
          <a:ext cx="304800" cy="279400"/>
        </p:xfrm>
        <a:graphic>
          <a:graphicData uri="http://schemas.openxmlformats.org/presentationml/2006/ole">
            <mc:AlternateContent xmlns:mc="http://schemas.openxmlformats.org/markup-compatibility/2006">
              <mc:Choice xmlns:v="urn:schemas-microsoft-com:vml" Requires="v">
                <p:oleObj spid="_x0000_s121896" name="Equation" r:id="rId10" imgW="152334" imgH="139639" progId="Equation.DSMT4">
                  <p:embed/>
                </p:oleObj>
              </mc:Choice>
              <mc:Fallback>
                <p:oleObj name="Equation" r:id="rId10" imgW="152334" imgH="139639" progId="Equation.DSMT4">
                  <p:embed/>
                  <p:pic>
                    <p:nvPicPr>
                      <p:cNvPr id="0" name="Picture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6400" y="3429000"/>
                        <a:ext cx="304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4" name="Object 8"/>
          <p:cNvGraphicFramePr>
            <a:graphicFrameLocks noChangeAspect="1"/>
          </p:cNvGraphicFramePr>
          <p:nvPr/>
        </p:nvGraphicFramePr>
        <p:xfrm>
          <a:off x="2743200" y="3733800"/>
          <a:ext cx="304800" cy="406400"/>
        </p:xfrm>
        <a:graphic>
          <a:graphicData uri="http://schemas.openxmlformats.org/presentationml/2006/ole">
            <mc:AlternateContent xmlns:mc="http://schemas.openxmlformats.org/markup-compatibility/2006">
              <mc:Choice xmlns:v="urn:schemas-microsoft-com:vml" Requires="v">
                <p:oleObj spid="_x0000_s121897" name="Equation" r:id="rId12" imgW="152268" imgH="203024" progId="Equation.DSMT4">
                  <p:embed/>
                </p:oleObj>
              </mc:Choice>
              <mc:Fallback>
                <p:oleObj name="Equation" r:id="rId12" imgW="152268" imgH="203024" progId="Equation.DSMT4">
                  <p:embed/>
                  <p:pic>
                    <p:nvPicPr>
                      <p:cNvPr id="0" name="Picture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3200" y="3733800"/>
                        <a:ext cx="3048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5" name="Object 9"/>
          <p:cNvGraphicFramePr>
            <a:graphicFrameLocks noChangeAspect="1"/>
          </p:cNvGraphicFramePr>
          <p:nvPr/>
        </p:nvGraphicFramePr>
        <p:xfrm>
          <a:off x="4038600" y="3733800"/>
          <a:ext cx="762000" cy="381000"/>
        </p:xfrm>
        <a:graphic>
          <a:graphicData uri="http://schemas.openxmlformats.org/presentationml/2006/ole">
            <mc:AlternateContent xmlns:mc="http://schemas.openxmlformats.org/markup-compatibility/2006">
              <mc:Choice xmlns:v="urn:schemas-microsoft-com:vml" Requires="v">
                <p:oleObj spid="_x0000_s121898" name="Equation" r:id="rId14" imgW="406048" imgH="203024" progId="Equation.DSMT4">
                  <p:embed/>
                </p:oleObj>
              </mc:Choice>
              <mc:Fallback>
                <p:oleObj name="Equation" r:id="rId14" imgW="406048" imgH="203024" progId="Equation.DSMT4">
                  <p:embed/>
                  <p:pic>
                    <p:nvPicPr>
                      <p:cNvPr id="0" name="Picture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8600" y="3733800"/>
                        <a:ext cx="762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6" name="Object 10"/>
          <p:cNvGraphicFramePr>
            <a:graphicFrameLocks noChangeAspect="1"/>
          </p:cNvGraphicFramePr>
          <p:nvPr/>
        </p:nvGraphicFramePr>
        <p:xfrm>
          <a:off x="2743200" y="1981200"/>
          <a:ext cx="381000" cy="381000"/>
        </p:xfrm>
        <a:graphic>
          <a:graphicData uri="http://schemas.openxmlformats.org/presentationml/2006/ole">
            <mc:AlternateContent xmlns:mc="http://schemas.openxmlformats.org/markup-compatibility/2006">
              <mc:Choice xmlns:v="urn:schemas-microsoft-com:vml" Requires="v">
                <p:oleObj spid="_x0000_s121899" name="Equation" r:id="rId16" imgW="177492" imgH="164814" progId="Equation.DSMT4">
                  <p:embed/>
                </p:oleObj>
              </mc:Choice>
              <mc:Fallback>
                <p:oleObj name="Equation" r:id="rId16" imgW="177492" imgH="164814" progId="Equation.DSMT4">
                  <p:embed/>
                  <p:pic>
                    <p:nvPicPr>
                      <p:cNvPr id="0" name="Picture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43200" y="1981200"/>
                        <a:ext cx="381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Date Placeholder 9"/>
          <p:cNvSpPr>
            <a:spLocks noGrp="1"/>
          </p:cNvSpPr>
          <p:nvPr>
            <p:ph type="dt" sz="half" idx="10"/>
          </p:nvPr>
        </p:nvSpPr>
        <p:spPr/>
        <p:txBody>
          <a:bodyPr/>
          <a:lstStyle/>
          <a:p>
            <a:fld id="{CB0D9E06-3557-41EE-A35E-DAD4B4B95C7E}" type="datetime1">
              <a:rPr lang="en-US" smtClean="0"/>
              <a:t>05-Jun-21</a:t>
            </a:fld>
            <a:endParaRPr lang="en-US"/>
          </a:p>
        </p:txBody>
      </p:sp>
      <p:sp>
        <p:nvSpPr>
          <p:cNvPr id="11" name="Slide Number Placeholder 10"/>
          <p:cNvSpPr>
            <a:spLocks noGrp="1"/>
          </p:cNvSpPr>
          <p:nvPr>
            <p:ph type="sldNum" sz="quarter" idx="12"/>
          </p:nvPr>
        </p:nvSpPr>
        <p:spPr/>
        <p:txBody>
          <a:bodyPr/>
          <a:lstStyle/>
          <a:p>
            <a:fld id="{8FB5B16E-CCEE-4E66-8A85-EB8FFAA902D3}" type="slidenum">
              <a:rPr lang="en-US" smtClean="0"/>
              <a:pPr/>
              <a:t>13</a:t>
            </a:fld>
            <a:endParaRPr lang="en-US"/>
          </a:p>
        </p:txBody>
      </p:sp>
      <p:sp>
        <p:nvSpPr>
          <p:cNvPr id="12" name="Footer Placeholder 11"/>
          <p:cNvSpPr>
            <a:spLocks noGrp="1"/>
          </p:cNvSpPr>
          <p:nvPr>
            <p:ph type="ftr" sz="quarter" idx="11"/>
          </p:nvPr>
        </p:nvSpPr>
        <p:spPr/>
        <p:txBody>
          <a:bodyPr/>
          <a:lstStyle/>
          <a:p>
            <a:r>
              <a:rPr lang="en-US" smtClean="0"/>
              <a:t>Dr. Manoj Yadav            KAS-203 , mathematics-II                 Unit Number-3</a:t>
            </a:r>
            <a:endParaRPr lang="en-US"/>
          </a:p>
        </p:txBody>
      </p:sp>
      <p:sp>
        <p:nvSpPr>
          <p:cNvPr id="1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FUNCTIONS OF EXPONENTIAL ORDER (co4)</a:t>
            </a:r>
          </a:p>
        </p:txBody>
      </p:sp>
      <p:pic>
        <p:nvPicPr>
          <p:cNvPr id="15" name="Picture 2" descr="E:\NIET\Project\xLogo11.png.pagespeed.ic.pydHLuCQEZ.png"/>
          <p:cNvPicPr>
            <a:picLocks noChangeAspect="1" noChangeArrowheads="1"/>
          </p:cNvPicPr>
          <p:nvPr/>
        </p:nvPicPr>
        <p:blipFill>
          <a:blip r:embed="rId18"/>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 calcmode="lin" valueType="num">
                                      <p:cBhvr additive="base">
                                        <p:cTn id="1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1513344"/>
            <a:ext cx="7239000" cy="2369880"/>
          </a:xfrm>
          <a:prstGeom prst="rect">
            <a:avLst/>
          </a:prstGeom>
          <a:noFill/>
        </p:spPr>
        <p:txBody>
          <a:bodyPr wrap="square" rtlCol="0">
            <a:spAutoFit/>
          </a:bodyPr>
          <a:lstStyle/>
          <a:p>
            <a:endParaRPr lang="en-US" sz="2400" b="1" u="sng" dirty="0" smtClean="0"/>
          </a:p>
          <a:p>
            <a:r>
              <a:rPr lang="en-US" sz="2800" b="1" dirty="0" smtClean="0"/>
              <a:t>Definition</a:t>
            </a:r>
            <a:r>
              <a:rPr lang="en-US" sz="2400" dirty="0" smtClean="0"/>
              <a:t>-</a:t>
            </a:r>
          </a:p>
          <a:p>
            <a:r>
              <a:rPr lang="en-US" sz="2400" dirty="0" smtClean="0"/>
              <a:t>A function  which is piecewise continuous on every finite interval in the range t      and is of  exponential order as  t          is known as  </a:t>
            </a:r>
            <a:r>
              <a:rPr lang="en-US" sz="2400" b="1" u="sng" dirty="0" smtClean="0"/>
              <a:t>FUNCTION OF CLASS  A.</a:t>
            </a:r>
          </a:p>
          <a:p>
            <a:endParaRPr lang="en-US" sz="2400" dirty="0"/>
          </a:p>
        </p:txBody>
      </p:sp>
      <p:graphicFrame>
        <p:nvGraphicFramePr>
          <p:cNvPr id="31747" name="Object 3"/>
          <p:cNvGraphicFramePr>
            <a:graphicFrameLocks noChangeAspect="1"/>
          </p:cNvGraphicFramePr>
          <p:nvPr/>
        </p:nvGraphicFramePr>
        <p:xfrm>
          <a:off x="3886200" y="2814053"/>
          <a:ext cx="317500" cy="233947"/>
        </p:xfrm>
        <a:graphic>
          <a:graphicData uri="http://schemas.openxmlformats.org/presentationml/2006/ole">
            <mc:AlternateContent xmlns:mc="http://schemas.openxmlformats.org/markup-compatibility/2006">
              <mc:Choice xmlns:v="urn:schemas-microsoft-com:vml" Requires="v">
                <p:oleObj spid="_x0000_s122892" name="Equation" r:id="rId3" imgW="241091" imgH="177646" progId="Equation.DSMT4">
                  <p:embed/>
                </p:oleObj>
              </mc:Choice>
              <mc:Fallback>
                <p:oleObj name="Equation" r:id="rId3" imgW="241091" imgH="177646"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814053"/>
                        <a:ext cx="317500" cy="233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9" name="Object 5"/>
          <p:cNvGraphicFramePr>
            <a:graphicFrameLocks noChangeAspect="1"/>
          </p:cNvGraphicFramePr>
          <p:nvPr/>
        </p:nvGraphicFramePr>
        <p:xfrm>
          <a:off x="8201891" y="2819400"/>
          <a:ext cx="561109" cy="228600"/>
        </p:xfrm>
        <a:graphic>
          <a:graphicData uri="http://schemas.openxmlformats.org/presentationml/2006/ole">
            <mc:AlternateContent xmlns:mc="http://schemas.openxmlformats.org/markup-compatibility/2006">
              <mc:Choice xmlns:v="urn:schemas-microsoft-com:vml" Requires="v">
                <p:oleObj spid="_x0000_s122893" name="Equation" r:id="rId5" imgW="342751" imgH="139639" progId="Equation.DSMT4">
                  <p:embed/>
                </p:oleObj>
              </mc:Choice>
              <mc:Fallback>
                <p:oleObj name="Equation" r:id="rId5" imgW="342751" imgH="139639" progId="Equation.DSMT4">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1891" y="2819400"/>
                        <a:ext cx="561109"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Date Placeholder 4"/>
          <p:cNvSpPr>
            <a:spLocks noGrp="1"/>
          </p:cNvSpPr>
          <p:nvPr>
            <p:ph type="dt" sz="half" idx="10"/>
          </p:nvPr>
        </p:nvSpPr>
        <p:spPr/>
        <p:txBody>
          <a:bodyPr/>
          <a:lstStyle/>
          <a:p>
            <a:fld id="{A2EF8F02-2FC5-4894-A040-B8FD68F84D29}"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14</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FUNCTION OF CLASS  A (co4)</a:t>
            </a:r>
          </a:p>
        </p:txBody>
      </p:sp>
      <p:pic>
        <p:nvPicPr>
          <p:cNvPr id="9"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990600"/>
            <a:ext cx="7924800" cy="2339102"/>
          </a:xfrm>
          <a:prstGeom prst="rect">
            <a:avLst/>
          </a:prstGeom>
        </p:spPr>
        <p:txBody>
          <a:bodyPr wrap="square">
            <a:spAutoFit/>
          </a:bodyPr>
          <a:lstStyle/>
          <a:p>
            <a:r>
              <a:rPr lang="en-US" sz="2800" b="1" u="sng" dirty="0" smtClean="0"/>
              <a:t>SUFFICIENT CONDITIONS FOR EXISTENCE THEOREM OF LAPLACE TRANSFORM</a:t>
            </a:r>
          </a:p>
          <a:p>
            <a:endParaRPr lang="en-US" dirty="0" smtClean="0"/>
          </a:p>
          <a:p>
            <a:r>
              <a:rPr lang="en-US" sz="2400" b="1" dirty="0" smtClean="0"/>
              <a:t>Statement</a:t>
            </a:r>
            <a:r>
              <a:rPr lang="en-US" sz="2400" dirty="0" smtClean="0"/>
              <a:t>- If F(t)  is of class A  i.e. F(t)  is piecewise continuous and  is of exponential order         then L[f(t)], the Laplace Transform of F (t) exists for s greater than      </a:t>
            </a:r>
            <a:r>
              <a:rPr lang="en-US" sz="2000" dirty="0" smtClean="0"/>
              <a:t>  .</a:t>
            </a:r>
          </a:p>
        </p:txBody>
      </p:sp>
      <p:graphicFrame>
        <p:nvGraphicFramePr>
          <p:cNvPr id="48129" name="Object 1"/>
          <p:cNvGraphicFramePr>
            <a:graphicFrameLocks noChangeAspect="1"/>
          </p:cNvGraphicFramePr>
          <p:nvPr/>
        </p:nvGraphicFramePr>
        <p:xfrm>
          <a:off x="5867400" y="2590800"/>
          <a:ext cx="381000" cy="381000"/>
        </p:xfrm>
        <a:graphic>
          <a:graphicData uri="http://schemas.openxmlformats.org/presentationml/2006/ole">
            <mc:AlternateContent xmlns:mc="http://schemas.openxmlformats.org/markup-compatibility/2006">
              <mc:Choice xmlns:v="urn:schemas-microsoft-com:vml" Requires="v">
                <p:oleObj spid="_x0000_s123916" name="Equation" r:id="rId3" imgW="177492" imgH="164814" progId="Equation.DSMT4">
                  <p:embed/>
                </p:oleObj>
              </mc:Choice>
              <mc:Fallback>
                <p:oleObj name="Equation" r:id="rId3" imgW="177492" imgH="164814"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590800"/>
                        <a:ext cx="381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0" name="Object 2"/>
          <p:cNvGraphicFramePr>
            <a:graphicFrameLocks noChangeAspect="1"/>
          </p:cNvGraphicFramePr>
          <p:nvPr/>
        </p:nvGraphicFramePr>
        <p:xfrm>
          <a:off x="7010400" y="2971800"/>
          <a:ext cx="381000" cy="381000"/>
        </p:xfrm>
        <a:graphic>
          <a:graphicData uri="http://schemas.openxmlformats.org/presentationml/2006/ole">
            <mc:AlternateContent xmlns:mc="http://schemas.openxmlformats.org/markup-compatibility/2006">
              <mc:Choice xmlns:v="urn:schemas-microsoft-com:vml" Requires="v">
                <p:oleObj spid="_x0000_s123917" name="Equation" r:id="rId5" imgW="177492" imgH="164814" progId="Equation.DSMT4">
                  <p:embed/>
                </p:oleObj>
              </mc:Choice>
              <mc:Fallback>
                <p:oleObj name="Equation" r:id="rId5" imgW="177492" imgH="164814" progId="Equation.DSMT4">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971800"/>
                        <a:ext cx="381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Date Placeholder 4"/>
          <p:cNvSpPr>
            <a:spLocks noGrp="1"/>
          </p:cNvSpPr>
          <p:nvPr>
            <p:ph type="dt" sz="half" idx="10"/>
          </p:nvPr>
        </p:nvSpPr>
        <p:spPr/>
        <p:txBody>
          <a:bodyPr/>
          <a:lstStyle/>
          <a:p>
            <a:fld id="{27036755-69E9-4167-BB60-8199FF0778E7}"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15</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EXISTENCE  OF LAPLACE TRANSFORM (co4)</a:t>
            </a:r>
          </a:p>
        </p:txBody>
      </p:sp>
      <p:pic>
        <p:nvPicPr>
          <p:cNvPr id="9"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112713" y="1966632"/>
          <a:ext cx="8802687" cy="3999193"/>
        </p:xfrm>
        <a:graphic>
          <a:graphicData uri="http://schemas.openxmlformats.org/presentationml/2006/ole">
            <mc:AlternateContent xmlns:mc="http://schemas.openxmlformats.org/markup-compatibility/2006">
              <mc:Choice xmlns:v="urn:schemas-microsoft-com:vml" Requires="v">
                <p:oleObj spid="_x0000_s124935" name="Equation" r:id="rId3" imgW="4000320" imgH="2844720" progId="Equation.DSMT4">
                  <p:embed/>
                </p:oleObj>
              </mc:Choice>
              <mc:Fallback>
                <p:oleObj name="Equation" r:id="rId3" imgW="4000320" imgH="284472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66632"/>
                        <a:ext cx="8802687" cy="39991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Laplace Transform of elementary functions (co4)</a:t>
            </a:r>
          </a:p>
        </p:txBody>
      </p:sp>
      <p:pic>
        <p:nvPicPr>
          <p:cNvPr id="5"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fld id="{3D46B8AE-8FB8-4862-9B8B-B5EC6E8CD09C}"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16</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nvGraphicFramePr>
        <p:xfrm>
          <a:off x="914400" y="1109662"/>
          <a:ext cx="6705600" cy="6053138"/>
        </p:xfrm>
        <a:graphic>
          <a:graphicData uri="http://schemas.openxmlformats.org/presentationml/2006/ole">
            <mc:AlternateContent xmlns:mc="http://schemas.openxmlformats.org/markup-compatibility/2006">
              <mc:Choice xmlns:v="urn:schemas-microsoft-com:vml" Requires="v">
                <p:oleObj spid="_x0000_s125959" name="Equation" r:id="rId3" imgW="2641320" imgH="2387520" progId="Equation.DSMT4">
                  <p:embed/>
                </p:oleObj>
              </mc:Choice>
              <mc:Fallback>
                <p:oleObj name="Equation" r:id="rId3" imgW="2641320" imgH="238752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109662"/>
                        <a:ext cx="6705600" cy="605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Date Placeholder 2"/>
          <p:cNvSpPr>
            <a:spLocks noGrp="1"/>
          </p:cNvSpPr>
          <p:nvPr>
            <p:ph type="dt" sz="half" idx="10"/>
          </p:nvPr>
        </p:nvSpPr>
        <p:spPr/>
        <p:txBody>
          <a:bodyPr/>
          <a:lstStyle/>
          <a:p>
            <a:fld id="{E26C0CBC-F527-412B-8249-D461F32FA04B}"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17</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sp>
        <p:nvSpPr>
          <p:cNvPr id="6" name="Title 1"/>
          <p:cNvSpPr txBox="1">
            <a:spLocks/>
          </p:cNvSpPr>
          <p:nvPr/>
        </p:nvSpPr>
        <p:spPr>
          <a:xfrm>
            <a:off x="1371600" y="0"/>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Laplace Transform of elementary functions (co4)</a:t>
            </a:r>
          </a:p>
        </p:txBody>
      </p:sp>
      <p:pic>
        <p:nvPicPr>
          <p:cNvPr id="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additive="base">
                                        <p:cTn id="7" dur="500" fill="hold"/>
                                        <p:tgtEl>
                                          <p:spTgt spid="31746"/>
                                        </p:tgtEl>
                                        <p:attrNameLst>
                                          <p:attrName>ppt_x</p:attrName>
                                        </p:attrNameLst>
                                      </p:cBhvr>
                                      <p:tavLst>
                                        <p:tav tm="0">
                                          <p:val>
                                            <p:strVal val="#ppt_x"/>
                                          </p:val>
                                        </p:tav>
                                        <p:tav tm="100000">
                                          <p:val>
                                            <p:strVal val="#ppt_x"/>
                                          </p:val>
                                        </p:tav>
                                      </p:tavLst>
                                    </p:anim>
                                    <p:anim calcmode="lin" valueType="num">
                                      <p:cBhvr additive="base">
                                        <p:cTn id="8"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889337"/>
            <a:ext cx="7924800" cy="1015663"/>
          </a:xfrm>
          <a:prstGeom prst="rect">
            <a:avLst/>
          </a:prstGeom>
          <a:noFill/>
        </p:spPr>
        <p:txBody>
          <a:bodyPr wrap="square" rtlCol="0">
            <a:spAutoFit/>
          </a:bodyPr>
          <a:lstStyle/>
          <a:p>
            <a:r>
              <a:rPr lang="en-US" sz="2400" dirty="0" smtClean="0"/>
              <a:t>Find the Laplace transform of the following functions</a:t>
            </a:r>
          </a:p>
          <a:p>
            <a:endParaRPr lang="en-US" dirty="0" smtClean="0"/>
          </a:p>
          <a:p>
            <a:endParaRPr lang="en-US" dirty="0"/>
          </a:p>
        </p:txBody>
      </p:sp>
      <p:graphicFrame>
        <p:nvGraphicFramePr>
          <p:cNvPr id="5" name="Object 4"/>
          <p:cNvGraphicFramePr>
            <a:graphicFrameLocks noChangeAspect="1"/>
          </p:cNvGraphicFramePr>
          <p:nvPr/>
        </p:nvGraphicFramePr>
        <p:xfrm>
          <a:off x="368300" y="1524000"/>
          <a:ext cx="8224838" cy="1246187"/>
        </p:xfrm>
        <a:graphic>
          <a:graphicData uri="http://schemas.openxmlformats.org/presentationml/2006/ole">
            <mc:AlternateContent xmlns:mc="http://schemas.openxmlformats.org/markup-compatibility/2006">
              <mc:Choice xmlns:v="urn:schemas-microsoft-com:vml" Requires="v">
                <p:oleObj spid="_x0000_s127003" name="Equation" r:id="rId3" imgW="3302000" imgH="609600" progId="Equation.DSMT4">
                  <p:embed/>
                </p:oleObj>
              </mc:Choice>
              <mc:Fallback>
                <p:oleObj name="Equation" r:id="rId3" imgW="3302000" imgH="609600" progId="Equation.DSMT4">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 y="1524000"/>
                        <a:ext cx="8224838" cy="1246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0BACBE7E-4155-41C0-921B-E62D20030A71}"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18</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pic>
        <p:nvPicPr>
          <p:cNvPr id="10"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graphicFrame>
        <p:nvGraphicFramePr>
          <p:cNvPr id="11" name="Object 10"/>
          <p:cNvGraphicFramePr>
            <a:graphicFrameLocks noChangeAspect="1"/>
          </p:cNvGraphicFramePr>
          <p:nvPr/>
        </p:nvGraphicFramePr>
        <p:xfrm>
          <a:off x="685800" y="2362200"/>
          <a:ext cx="6956425" cy="1449387"/>
        </p:xfrm>
        <a:graphic>
          <a:graphicData uri="http://schemas.openxmlformats.org/presentationml/2006/ole">
            <mc:AlternateContent xmlns:mc="http://schemas.openxmlformats.org/markup-compatibility/2006">
              <mc:Choice xmlns:v="urn:schemas-microsoft-com:vml" Requires="v">
                <p:oleObj spid="_x0000_s127004" name="Equation" r:id="rId6" imgW="4305300" imgH="1219200" progId="Equation.DSMT4">
                  <p:embed/>
                </p:oleObj>
              </mc:Choice>
              <mc:Fallback>
                <p:oleObj name="Equation" r:id="rId6" imgW="4305300" imgH="1219200" progId="Equation.DSMT4">
                  <p:embed/>
                  <p:pic>
                    <p:nvPicPr>
                      <p:cNvPr id="0"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362200"/>
                        <a:ext cx="6956425" cy="1449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4"/>
          <p:cNvGraphicFramePr>
            <a:graphicFrameLocks noChangeAspect="1"/>
          </p:cNvGraphicFramePr>
          <p:nvPr/>
        </p:nvGraphicFramePr>
        <p:xfrm>
          <a:off x="2133600" y="3429000"/>
          <a:ext cx="4762500" cy="685800"/>
        </p:xfrm>
        <a:graphic>
          <a:graphicData uri="http://schemas.openxmlformats.org/presentationml/2006/ole">
            <mc:AlternateContent xmlns:mc="http://schemas.openxmlformats.org/markup-compatibility/2006">
              <mc:Choice xmlns:v="urn:schemas-microsoft-com:vml" Requires="v">
                <p:oleObj spid="_x0000_s127005" name="Equation" r:id="rId8" imgW="4762500" imgH="685800" progId="Equation.DSMT4">
                  <p:embed/>
                </p:oleObj>
              </mc:Choice>
              <mc:Fallback>
                <p:oleObj name="Equation" r:id="rId8" imgW="4762500" imgH="685800" progId="Equation.DSMT4">
                  <p:embed/>
                  <p:pic>
                    <p:nvPicPr>
                      <p:cNvPr id="0"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3429000"/>
                        <a:ext cx="47625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9" name="Object 5"/>
          <p:cNvGraphicFramePr>
            <a:graphicFrameLocks noChangeAspect="1"/>
          </p:cNvGraphicFramePr>
          <p:nvPr/>
        </p:nvGraphicFramePr>
        <p:xfrm>
          <a:off x="2286000" y="4114800"/>
          <a:ext cx="4483100" cy="1270000"/>
        </p:xfrm>
        <a:graphic>
          <a:graphicData uri="http://schemas.openxmlformats.org/presentationml/2006/ole">
            <mc:AlternateContent xmlns:mc="http://schemas.openxmlformats.org/markup-compatibility/2006">
              <mc:Choice xmlns:v="urn:schemas-microsoft-com:vml" Requires="v">
                <p:oleObj spid="_x0000_s127006" name="Equation" r:id="rId10" imgW="4483100" imgH="1270000" progId="Equation.DSMT4">
                  <p:embed/>
                </p:oleObj>
              </mc:Choice>
              <mc:Fallback>
                <p:oleObj name="Equation" r:id="rId10" imgW="4483100" imgH="1270000" progId="Equation.DSMT4">
                  <p:embed/>
                  <p:pic>
                    <p:nvPicPr>
                      <p:cNvPr id="0"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4114800"/>
                        <a:ext cx="4483100"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0" name="Object 6"/>
          <p:cNvGraphicFramePr>
            <a:graphicFrameLocks noChangeAspect="1"/>
          </p:cNvGraphicFramePr>
          <p:nvPr/>
        </p:nvGraphicFramePr>
        <p:xfrm>
          <a:off x="2438400" y="5334000"/>
          <a:ext cx="3187700" cy="660400"/>
        </p:xfrm>
        <a:graphic>
          <a:graphicData uri="http://schemas.openxmlformats.org/presentationml/2006/ole">
            <mc:AlternateContent xmlns:mc="http://schemas.openxmlformats.org/markup-compatibility/2006">
              <mc:Choice xmlns:v="urn:schemas-microsoft-com:vml" Requires="v">
                <p:oleObj spid="_x0000_s127007" name="Equation" r:id="rId12" imgW="3187700" imgH="660400" progId="Equation.DSMT4">
                  <p:embed/>
                </p:oleObj>
              </mc:Choice>
              <mc:Fallback>
                <p:oleObj name="Equation" r:id="rId12" imgW="3187700" imgH="660400" progId="Equation.DSMT4">
                  <p:embed/>
                  <p:pic>
                    <p:nvPicPr>
                      <p:cNvPr id="0"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38400" y="5334000"/>
                        <a:ext cx="31877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388"/>
                                        </p:tgtEl>
                                        <p:attrNameLst>
                                          <p:attrName>style.visibility</p:attrName>
                                        </p:attrNameLst>
                                      </p:cBhvr>
                                      <p:to>
                                        <p:strVal val="visible"/>
                                      </p:to>
                                    </p:set>
                                    <p:anim calcmode="lin" valueType="num">
                                      <p:cBhvr additive="base">
                                        <p:cTn id="19" dur="500" fill="hold"/>
                                        <p:tgtEl>
                                          <p:spTgt spid="16388"/>
                                        </p:tgtEl>
                                        <p:attrNameLst>
                                          <p:attrName>ppt_x</p:attrName>
                                        </p:attrNameLst>
                                      </p:cBhvr>
                                      <p:tavLst>
                                        <p:tav tm="0">
                                          <p:val>
                                            <p:strVal val="#ppt_x"/>
                                          </p:val>
                                        </p:tav>
                                        <p:tav tm="100000">
                                          <p:val>
                                            <p:strVal val="#ppt_x"/>
                                          </p:val>
                                        </p:tav>
                                      </p:tavLst>
                                    </p:anim>
                                    <p:anim calcmode="lin" valueType="num">
                                      <p:cBhvr additive="base">
                                        <p:cTn id="20"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389"/>
                                        </p:tgtEl>
                                        <p:attrNameLst>
                                          <p:attrName>style.visibility</p:attrName>
                                        </p:attrNameLst>
                                      </p:cBhvr>
                                      <p:to>
                                        <p:strVal val="visible"/>
                                      </p:to>
                                    </p:set>
                                    <p:anim calcmode="lin" valueType="num">
                                      <p:cBhvr additive="base">
                                        <p:cTn id="25" dur="500" fill="hold"/>
                                        <p:tgtEl>
                                          <p:spTgt spid="16389"/>
                                        </p:tgtEl>
                                        <p:attrNameLst>
                                          <p:attrName>ppt_x</p:attrName>
                                        </p:attrNameLst>
                                      </p:cBhvr>
                                      <p:tavLst>
                                        <p:tav tm="0">
                                          <p:val>
                                            <p:strVal val="#ppt_x"/>
                                          </p:val>
                                        </p:tav>
                                        <p:tav tm="100000">
                                          <p:val>
                                            <p:strVal val="#ppt_x"/>
                                          </p:val>
                                        </p:tav>
                                      </p:tavLst>
                                    </p:anim>
                                    <p:anim calcmode="lin" valueType="num">
                                      <p:cBhvr additive="base">
                                        <p:cTn id="26" dur="500" fill="hold"/>
                                        <p:tgtEl>
                                          <p:spTgt spid="1638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390"/>
                                        </p:tgtEl>
                                        <p:attrNameLst>
                                          <p:attrName>style.visibility</p:attrName>
                                        </p:attrNameLst>
                                      </p:cBhvr>
                                      <p:to>
                                        <p:strVal val="visible"/>
                                      </p:to>
                                    </p:set>
                                    <p:anim calcmode="lin" valueType="num">
                                      <p:cBhvr additive="base">
                                        <p:cTn id="31" dur="500" fill="hold"/>
                                        <p:tgtEl>
                                          <p:spTgt spid="16390"/>
                                        </p:tgtEl>
                                        <p:attrNameLst>
                                          <p:attrName>ppt_x</p:attrName>
                                        </p:attrNameLst>
                                      </p:cBhvr>
                                      <p:tavLst>
                                        <p:tav tm="0">
                                          <p:val>
                                            <p:strVal val="#ppt_x"/>
                                          </p:val>
                                        </p:tav>
                                        <p:tav tm="100000">
                                          <p:val>
                                            <p:strVal val="#ppt_x"/>
                                          </p:val>
                                        </p:tav>
                                      </p:tavLst>
                                    </p:anim>
                                    <p:anim calcmode="lin" valueType="num">
                                      <p:cBhvr additive="base">
                                        <p:cTn id="32" dur="500" fill="hold"/>
                                        <p:tgtEl>
                                          <p:spTgt spid="163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889337"/>
            <a:ext cx="7924800" cy="1015663"/>
          </a:xfrm>
          <a:prstGeom prst="rect">
            <a:avLst/>
          </a:prstGeom>
          <a:noFill/>
        </p:spPr>
        <p:txBody>
          <a:bodyPr wrap="square" rtlCol="0">
            <a:spAutoFit/>
          </a:bodyPr>
          <a:lstStyle/>
          <a:p>
            <a:r>
              <a:rPr lang="en-US" sz="2400" dirty="0" smtClean="0"/>
              <a:t>Find the Laplace transform of the following functions</a:t>
            </a:r>
          </a:p>
          <a:p>
            <a:endParaRPr lang="en-US" dirty="0" smtClean="0"/>
          </a:p>
          <a:p>
            <a:endParaRPr lang="en-US" dirty="0"/>
          </a:p>
        </p:txBody>
      </p:sp>
      <p:sp>
        <p:nvSpPr>
          <p:cNvPr id="6" name="Date Placeholder 5"/>
          <p:cNvSpPr>
            <a:spLocks noGrp="1"/>
          </p:cNvSpPr>
          <p:nvPr>
            <p:ph type="dt" sz="half" idx="10"/>
          </p:nvPr>
        </p:nvSpPr>
        <p:spPr/>
        <p:txBody>
          <a:bodyPr/>
          <a:lstStyle/>
          <a:p>
            <a:fld id="{84341406-EF27-4417-917D-BD4D76F249A9}"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19</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pic>
        <p:nvPicPr>
          <p:cNvPr id="10"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6391" name="Object 7"/>
          <p:cNvGraphicFramePr>
            <a:graphicFrameLocks noChangeAspect="1"/>
          </p:cNvGraphicFramePr>
          <p:nvPr/>
        </p:nvGraphicFramePr>
        <p:xfrm>
          <a:off x="990600" y="1676400"/>
          <a:ext cx="6311900" cy="660400"/>
        </p:xfrm>
        <a:graphic>
          <a:graphicData uri="http://schemas.openxmlformats.org/presentationml/2006/ole">
            <mc:AlternateContent xmlns:mc="http://schemas.openxmlformats.org/markup-compatibility/2006">
              <mc:Choice xmlns:v="urn:schemas-microsoft-com:vml" Requires="v">
                <p:oleObj spid="_x0000_s128012" name="Equation" r:id="rId4" imgW="6311900" imgH="660400" progId="Equation.DSMT4">
                  <p:embed/>
                </p:oleObj>
              </mc:Choice>
              <mc:Fallback>
                <p:oleObj name="Equation" r:id="rId4" imgW="6311900" imgH="660400" progId="Equation.DSMT4">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676400"/>
                        <a:ext cx="63119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3"/>
          <p:cNvGraphicFramePr>
            <a:graphicFrameLocks noChangeAspect="1"/>
          </p:cNvGraphicFramePr>
          <p:nvPr/>
        </p:nvGraphicFramePr>
        <p:xfrm>
          <a:off x="973138" y="2432050"/>
          <a:ext cx="7883525" cy="4054475"/>
        </p:xfrm>
        <a:graphic>
          <a:graphicData uri="http://schemas.openxmlformats.org/presentationml/2006/ole">
            <mc:AlternateContent xmlns:mc="http://schemas.openxmlformats.org/markup-compatibility/2006">
              <mc:Choice xmlns:v="urn:schemas-microsoft-com:vml" Requires="v">
                <p:oleObj spid="_x0000_s128013" name="Equation" r:id="rId6" imgW="6642100" imgH="3416300" progId="Equation.DSMT4">
                  <p:embed/>
                </p:oleObj>
              </mc:Choice>
              <mc:Fallback>
                <p:oleObj name="Equation" r:id="rId6" imgW="6642100" imgH="3416300" progId="Equation.DSMT4">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3138" y="2432050"/>
                        <a:ext cx="7883525" cy="405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391"/>
                                        </p:tgtEl>
                                        <p:attrNameLst>
                                          <p:attrName>style.visibility</p:attrName>
                                        </p:attrNameLst>
                                      </p:cBhvr>
                                      <p:to>
                                        <p:strVal val="visible"/>
                                      </p:to>
                                    </p:set>
                                    <p:anim calcmode="lin" valueType="num">
                                      <p:cBhvr additive="base">
                                        <p:cTn id="13" dur="500" fill="hold"/>
                                        <p:tgtEl>
                                          <p:spTgt spid="16391"/>
                                        </p:tgtEl>
                                        <p:attrNameLst>
                                          <p:attrName>ppt_x</p:attrName>
                                        </p:attrNameLst>
                                      </p:cBhvr>
                                      <p:tavLst>
                                        <p:tav tm="0">
                                          <p:val>
                                            <p:strVal val="#ppt_x"/>
                                          </p:val>
                                        </p:tav>
                                        <p:tav tm="100000">
                                          <p:val>
                                            <p:strVal val="#ppt_x"/>
                                          </p:val>
                                        </p:tav>
                                      </p:tavLst>
                                    </p:anim>
                                    <p:anim calcmode="lin" valueType="num">
                                      <p:cBhvr additive="base">
                                        <p:cTn id="14" dur="500" fill="hold"/>
                                        <p:tgtEl>
                                          <p:spTgt spid="163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153400" cy="5486400"/>
          </a:xfrm>
        </p:spPr>
        <p:txBody>
          <a:bodyPr>
            <a:noAutofit/>
          </a:bodyPr>
          <a:lstStyle/>
          <a:p>
            <a:pPr algn="just"/>
            <a:r>
              <a:rPr lang="en-US" sz="2800" b="1" dirty="0" smtClean="0"/>
              <a:t>Introduction</a:t>
            </a:r>
          </a:p>
          <a:p>
            <a:pPr algn="just"/>
            <a:r>
              <a:rPr lang="en-US" sz="2800" b="1" dirty="0" smtClean="0"/>
              <a:t>Definition of Laplace Transform</a:t>
            </a:r>
          </a:p>
          <a:p>
            <a:pPr algn="just"/>
            <a:r>
              <a:rPr lang="en-US" sz="2800" b="1" dirty="0" smtClean="0"/>
              <a:t>Existence of Laplace Transform</a:t>
            </a:r>
          </a:p>
          <a:p>
            <a:pPr algn="just"/>
            <a:r>
              <a:rPr lang="en-US" sz="2800" b="1" dirty="0" smtClean="0"/>
              <a:t>Laplace Transform of Derivatives and Integrals</a:t>
            </a:r>
          </a:p>
          <a:p>
            <a:pPr algn="just"/>
            <a:r>
              <a:rPr lang="en-US" sz="2800" b="1" dirty="0" smtClean="0"/>
              <a:t>Initial Value and Final Value Theorem</a:t>
            </a:r>
          </a:p>
          <a:p>
            <a:pPr algn="just"/>
            <a:r>
              <a:rPr lang="en-US" sz="2800" b="1" dirty="0" smtClean="0"/>
              <a:t>Laplace of Periodic function</a:t>
            </a:r>
          </a:p>
          <a:p>
            <a:pPr algn="just"/>
            <a:r>
              <a:rPr lang="en-US" sz="2800" b="1" dirty="0" smtClean="0"/>
              <a:t>Unit step function and Dirac- delta function</a:t>
            </a:r>
          </a:p>
          <a:p>
            <a:pPr algn="just"/>
            <a:r>
              <a:rPr lang="en-US" sz="2800" b="1" dirty="0" smtClean="0"/>
              <a:t>Inverse Laplace transform</a:t>
            </a:r>
          </a:p>
          <a:p>
            <a:pPr algn="just"/>
            <a:r>
              <a:rPr lang="en-US" sz="2800" b="1" dirty="0" smtClean="0"/>
              <a:t>Convolution theorem</a:t>
            </a:r>
          </a:p>
          <a:p>
            <a:pPr algn="just"/>
            <a:r>
              <a:rPr lang="en-US" sz="2800" dirty="0" smtClean="0"/>
              <a:t> </a:t>
            </a:r>
            <a:r>
              <a:rPr lang="en-US" sz="2800" b="1" dirty="0" smtClean="0"/>
              <a:t>Application to solve simple linear and simultaneous differential equations</a:t>
            </a:r>
          </a:p>
          <a:p>
            <a:pPr algn="just"/>
            <a:endParaRPr lang="en-US" sz="2800" b="1" dirty="0" smtClean="0"/>
          </a:p>
          <a:p>
            <a:pPr algn="just"/>
            <a:endParaRPr lang="en-US" sz="2800" b="1" dirty="0" smtClean="0"/>
          </a:p>
          <a:p>
            <a:pPr algn="just"/>
            <a:endParaRPr lang="en-US" sz="2800" b="1" dirty="0" smtClean="0"/>
          </a:p>
        </p:txBody>
      </p:sp>
      <p:sp>
        <p:nvSpPr>
          <p:cNvPr id="6" name="Date Placeholder 5"/>
          <p:cNvSpPr>
            <a:spLocks noGrp="1"/>
          </p:cNvSpPr>
          <p:nvPr>
            <p:ph type="dt" sz="half" idx="10"/>
          </p:nvPr>
        </p:nvSpPr>
        <p:spPr/>
        <p:txBody>
          <a:bodyPr/>
          <a:lstStyle/>
          <a:p>
            <a:fld id="{7B0A7C34-3392-453B-A62F-525C2E9FA939}" type="datetime1">
              <a:rPr lang="en-US" smtClean="0"/>
              <a:t>05-Jun-21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Content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889337"/>
            <a:ext cx="7924800" cy="1015663"/>
          </a:xfrm>
          <a:prstGeom prst="rect">
            <a:avLst/>
          </a:prstGeom>
          <a:noFill/>
        </p:spPr>
        <p:txBody>
          <a:bodyPr wrap="square" rtlCol="0">
            <a:spAutoFit/>
          </a:bodyPr>
          <a:lstStyle/>
          <a:p>
            <a:r>
              <a:rPr lang="en-US" sz="2400" dirty="0" smtClean="0"/>
              <a:t>Find the Laplace transform of the following functions</a:t>
            </a:r>
          </a:p>
          <a:p>
            <a:endParaRPr lang="en-US" dirty="0" smtClean="0"/>
          </a:p>
          <a:p>
            <a:endParaRPr lang="en-US" dirty="0"/>
          </a:p>
        </p:txBody>
      </p:sp>
      <p:graphicFrame>
        <p:nvGraphicFramePr>
          <p:cNvPr id="5" name="Object 4"/>
          <p:cNvGraphicFramePr>
            <a:graphicFrameLocks noChangeAspect="1"/>
          </p:cNvGraphicFramePr>
          <p:nvPr/>
        </p:nvGraphicFramePr>
        <p:xfrm>
          <a:off x="1066799" y="1295400"/>
          <a:ext cx="7086601" cy="5335620"/>
        </p:xfrm>
        <a:graphic>
          <a:graphicData uri="http://schemas.openxmlformats.org/presentationml/2006/ole">
            <mc:AlternateContent xmlns:mc="http://schemas.openxmlformats.org/markup-compatibility/2006">
              <mc:Choice xmlns:v="urn:schemas-microsoft-com:vml" Requires="v">
                <p:oleObj spid="_x0000_s129031" name="Equation" r:id="rId3" imgW="3987800" imgH="3657600" progId="Equation.DSMT4">
                  <p:embed/>
                </p:oleObj>
              </mc:Choice>
              <mc:Fallback>
                <p:oleObj name="Equation" r:id="rId3" imgW="3987800" imgH="36576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99" y="1295400"/>
                        <a:ext cx="7086601" cy="5335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25B81A97-ABD0-477F-AA83-0675BDFA74D7}"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20</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FAQ</a:t>
            </a:r>
          </a:p>
        </p:txBody>
      </p:sp>
      <p:pic>
        <p:nvPicPr>
          <p:cNvPr id="10"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F3502A-23E4-4B83-962A-3C675756584F}"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t>Daily Quiz</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9" name="Object 8"/>
          <p:cNvGraphicFramePr>
            <a:graphicFrameLocks noChangeAspect="1"/>
          </p:cNvGraphicFramePr>
          <p:nvPr/>
        </p:nvGraphicFramePr>
        <p:xfrm>
          <a:off x="838200" y="1357312"/>
          <a:ext cx="3903709" cy="4281487"/>
        </p:xfrm>
        <a:graphic>
          <a:graphicData uri="http://schemas.openxmlformats.org/presentationml/2006/ole">
            <mc:AlternateContent xmlns:mc="http://schemas.openxmlformats.org/markup-compatibility/2006">
              <mc:Choice xmlns:v="urn:schemas-microsoft-com:vml" Requires="v">
                <p:oleObj spid="_x0000_s275463" name="Equation" r:id="rId4" imgW="1181100" imgH="1295400" progId="Equation.DSMT4">
                  <p:embed/>
                </p:oleObj>
              </mc:Choice>
              <mc:Fallback>
                <p:oleObj name="Equation" r:id="rId4" imgW="1181100" imgH="12954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357312"/>
                        <a:ext cx="3903709" cy="428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xEl>
                                              <p:pRg st="0" end="0"/>
                                            </p:txEl>
                                          </p:spTgt>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endParaRPr lang="en-US" sz="2400" dirty="0" smtClean="0"/>
          </a:p>
          <a:p>
            <a:r>
              <a:rPr lang="en-US" sz="2400" dirty="0" smtClean="0"/>
              <a:t>Existence of Laplace transform.</a:t>
            </a:r>
          </a:p>
          <a:p>
            <a:r>
              <a:rPr lang="en-US" sz="2400" dirty="0"/>
              <a:t>Laplace Transform Of Elementary </a:t>
            </a:r>
            <a:r>
              <a:rPr lang="en-US" sz="2400" dirty="0" smtClean="0"/>
              <a:t>Functions.</a:t>
            </a:r>
            <a:endParaRPr lang="en-US" sz="2400" dirty="0"/>
          </a:p>
        </p:txBody>
      </p:sp>
      <p:sp>
        <p:nvSpPr>
          <p:cNvPr id="4" name="Date Placeholder 3"/>
          <p:cNvSpPr>
            <a:spLocks noGrp="1"/>
          </p:cNvSpPr>
          <p:nvPr>
            <p:ph type="dt" sz="half" idx="10"/>
          </p:nvPr>
        </p:nvSpPr>
        <p:spPr/>
        <p:txBody>
          <a:bodyPr/>
          <a:lstStyle/>
          <a:p>
            <a:fld id="{85271BAF-3902-476C-9266-8A9FEC1DE9C1}"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Recap</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9392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762000"/>
            <a:ext cx="7696200" cy="4462760"/>
          </a:xfrm>
          <a:prstGeom prst="rect">
            <a:avLst/>
          </a:prstGeom>
          <a:noFill/>
        </p:spPr>
        <p:txBody>
          <a:bodyPr wrap="square" rtlCol="0">
            <a:spAutoFit/>
          </a:bodyPr>
          <a:lstStyle/>
          <a:p>
            <a:endParaRPr lang="en-US" sz="2800" u="sng" dirty="0" smtClean="0">
              <a:cs typeface="Times New Roman" pitchFamily="18" charset="0"/>
            </a:endParaRPr>
          </a:p>
          <a:p>
            <a:r>
              <a:rPr lang="en-US" sz="2200" dirty="0" smtClean="0">
                <a:cs typeface="Times New Roman" pitchFamily="18" charset="0"/>
              </a:rPr>
              <a:t>1.Linearity property</a:t>
            </a:r>
          </a:p>
          <a:p>
            <a:endParaRPr lang="en-US" sz="2200" dirty="0" smtClean="0">
              <a:cs typeface="Times New Roman" pitchFamily="18" charset="0"/>
            </a:endParaRPr>
          </a:p>
          <a:p>
            <a:r>
              <a:rPr lang="en-US" sz="2200" dirty="0" smtClean="0">
                <a:cs typeface="Times New Roman" pitchFamily="18" charset="0"/>
              </a:rPr>
              <a:t>2.First Shifting property</a:t>
            </a:r>
          </a:p>
          <a:p>
            <a:endParaRPr lang="en-US" sz="2200" dirty="0" smtClean="0">
              <a:cs typeface="Times New Roman" pitchFamily="18" charset="0"/>
            </a:endParaRPr>
          </a:p>
          <a:p>
            <a:r>
              <a:rPr lang="en-US" sz="2200" dirty="0" smtClean="0">
                <a:cs typeface="Times New Roman" pitchFamily="18" charset="0"/>
              </a:rPr>
              <a:t>3.Change of scale property</a:t>
            </a:r>
          </a:p>
          <a:p>
            <a:endParaRPr lang="en-US" sz="2200" dirty="0" smtClean="0">
              <a:cs typeface="Times New Roman" pitchFamily="18" charset="0"/>
            </a:endParaRPr>
          </a:p>
          <a:p>
            <a:endParaRPr lang="en-US" sz="2200" dirty="0" smtClean="0">
              <a:cs typeface="Times New Roman" pitchFamily="18" charset="0"/>
            </a:endParaRPr>
          </a:p>
          <a:p>
            <a:endParaRPr lang="en-US" sz="22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cs typeface="Times New Roman" pitchFamily="18" charset="0"/>
              </a:rPr>
              <a:t>Properties  of   LAPLACE  TRANSFORM </a:t>
            </a:r>
            <a:r>
              <a:rPr lang="en-US" sz="3200" b="1" dirty="0" smtClean="0"/>
              <a:t>(co4)</a:t>
            </a:r>
            <a:endParaRPr lang="en-US" sz="3200" b="1" dirty="0" smtClean="0">
              <a:cs typeface="Times New Roman" pitchFamily="18" charset="0"/>
            </a:endParaRPr>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6"/>
          <p:cNvSpPr>
            <a:spLocks noGrp="1"/>
          </p:cNvSpPr>
          <p:nvPr>
            <p:ph type="dt" sz="half" idx="10"/>
          </p:nvPr>
        </p:nvSpPr>
        <p:spPr/>
        <p:txBody>
          <a:bodyPr/>
          <a:lstStyle/>
          <a:p>
            <a:fld id="{C8383404-C69E-4CB0-B7D3-E7E06AFD1A20}" type="datetime1">
              <a:rPr lang="en-US" smtClean="0"/>
              <a:t>05-Jun-21</a:t>
            </a:fld>
            <a:endParaRPr lang="en-US"/>
          </a:p>
        </p:txBody>
      </p:sp>
      <p:sp>
        <p:nvSpPr>
          <p:cNvPr id="8" name="Slide Number Placeholder 7"/>
          <p:cNvSpPr>
            <a:spLocks noGrp="1"/>
          </p:cNvSpPr>
          <p:nvPr>
            <p:ph type="sldNum" sz="quarter" idx="12"/>
          </p:nvPr>
        </p:nvSpPr>
        <p:spPr/>
        <p:txBody>
          <a:bodyPr/>
          <a:lstStyle/>
          <a:p>
            <a:fld id="{8FB5B16E-CCEE-4E66-8A85-EB8FFAA902D3}" type="slidenum">
              <a:rPr lang="en-US" smtClean="0"/>
              <a:pPr/>
              <a:t>23</a:t>
            </a:fld>
            <a:endParaRPr lang="en-US"/>
          </a:p>
        </p:txBody>
      </p:sp>
      <p:sp>
        <p:nvSpPr>
          <p:cNvPr id="9" name="Footer Placeholder 8"/>
          <p:cNvSpPr>
            <a:spLocks noGrp="1"/>
          </p:cNvSpPr>
          <p:nvPr>
            <p:ph type="ftr" sz="quarter" idx="11"/>
          </p:nvPr>
        </p:nvSpPr>
        <p:spPr/>
        <p:txBody>
          <a:bodyPr/>
          <a:lstStyle/>
          <a:p>
            <a:r>
              <a:rPr lang="en-US" smtClean="0"/>
              <a:t>Dr. Manoj Yadav            KAS-203 , mathematics-II                 Unit Number-3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457199" y="3352800"/>
          <a:ext cx="8312737" cy="685800"/>
        </p:xfrm>
        <a:graphic>
          <a:graphicData uri="http://schemas.openxmlformats.org/presentationml/2006/ole">
            <mc:AlternateContent xmlns:mc="http://schemas.openxmlformats.org/markup-compatibility/2006">
              <mc:Choice xmlns:v="urn:schemas-microsoft-com:vml" Requires="v">
                <p:oleObj spid="_x0000_s130055" name="Equation" r:id="rId3" imgW="4089400" imgH="254000" progId="Equation.DSMT4">
                  <p:embed/>
                </p:oleObj>
              </mc:Choice>
              <mc:Fallback>
                <p:oleObj name="Equation" r:id="rId3" imgW="4089400" imgH="2540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 y="3352800"/>
                        <a:ext cx="8312737"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1.Linearity Property:(co4)</a:t>
            </a:r>
          </a:p>
        </p:txBody>
      </p:sp>
      <p:pic>
        <p:nvPicPr>
          <p:cNvPr id="5"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p:txBody>
          <a:bodyPr/>
          <a:lstStyle/>
          <a:p>
            <a:fld id="{E789C3FB-89EE-4CBE-A91C-349D0E801A0A}"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24</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sp>
        <p:nvSpPr>
          <p:cNvPr id="9" name="Rectangle 8"/>
          <p:cNvSpPr/>
          <p:nvPr/>
        </p:nvSpPr>
        <p:spPr>
          <a:xfrm>
            <a:off x="572149" y="1535668"/>
            <a:ext cx="1603581" cy="461665"/>
          </a:xfrm>
          <a:prstGeom prst="rect">
            <a:avLst/>
          </a:prstGeom>
        </p:spPr>
        <p:txBody>
          <a:bodyPr wrap="none">
            <a:spAutoFit/>
          </a:bodyPr>
          <a:lstStyle/>
          <a:p>
            <a:r>
              <a:rPr lang="en-US" sz="2400" b="1" dirty="0" smtClean="0"/>
              <a:t>Statement: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914400"/>
            <a:ext cx="6096000" cy="1569660"/>
          </a:xfrm>
          <a:prstGeom prst="rect">
            <a:avLst/>
          </a:prstGeom>
          <a:noFill/>
        </p:spPr>
        <p:txBody>
          <a:bodyPr wrap="square" rtlCol="0">
            <a:spAutoFit/>
          </a:bodyPr>
          <a:lstStyle/>
          <a:p>
            <a:endParaRPr lang="en-US" b="1" dirty="0" smtClean="0"/>
          </a:p>
          <a:p>
            <a:r>
              <a:rPr lang="en-US" sz="2400" b="1" dirty="0" smtClean="0"/>
              <a:t>Statement:</a:t>
            </a:r>
            <a:endParaRPr lang="en-US" sz="2000" b="1" dirty="0" smtClean="0"/>
          </a:p>
          <a:p>
            <a:endParaRPr lang="en-US" dirty="0" smtClean="0"/>
          </a:p>
          <a:p>
            <a:endParaRPr lang="en-US" b="1" dirty="0" smtClean="0"/>
          </a:p>
          <a:p>
            <a:endParaRPr lang="en-US" dirty="0"/>
          </a:p>
        </p:txBody>
      </p:sp>
      <p:graphicFrame>
        <p:nvGraphicFramePr>
          <p:cNvPr id="5" name="Object 4"/>
          <p:cNvGraphicFramePr>
            <a:graphicFrameLocks noChangeAspect="1"/>
          </p:cNvGraphicFramePr>
          <p:nvPr/>
        </p:nvGraphicFramePr>
        <p:xfrm>
          <a:off x="6827838" y="1697038"/>
          <a:ext cx="219075" cy="339725"/>
        </p:xfrm>
        <a:graphic>
          <a:graphicData uri="http://schemas.openxmlformats.org/presentationml/2006/ole">
            <mc:AlternateContent xmlns:mc="http://schemas.openxmlformats.org/markup-compatibility/2006">
              <mc:Choice xmlns:v="urn:schemas-microsoft-com:vml" Requires="v">
                <p:oleObj spid="_x0000_s131084" name="Equation" r:id="rId3" imgW="435285" imgH="677109" progId="Equation.DSMT4">
                  <p:embed/>
                </p:oleObj>
              </mc:Choice>
              <mc:Fallback>
                <p:oleObj name="Equation" r:id="rId3" imgW="435285" imgH="677109"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838" y="1697038"/>
                        <a:ext cx="219075"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7" name="Object 5"/>
          <p:cNvGraphicFramePr>
            <a:graphicFrameLocks noChangeAspect="1"/>
          </p:cNvGraphicFramePr>
          <p:nvPr/>
        </p:nvGraphicFramePr>
        <p:xfrm>
          <a:off x="1416050" y="2057400"/>
          <a:ext cx="7191936" cy="685800"/>
        </p:xfrm>
        <a:graphic>
          <a:graphicData uri="http://schemas.openxmlformats.org/presentationml/2006/ole">
            <mc:AlternateContent xmlns:mc="http://schemas.openxmlformats.org/markup-compatibility/2006">
              <mc:Choice xmlns:v="urn:schemas-microsoft-com:vml" Requires="v">
                <p:oleObj spid="_x0000_s131085" name="Equation" r:id="rId5" imgW="2933700" imgH="279400" progId="Equation.DSMT4">
                  <p:embed/>
                </p:oleObj>
              </mc:Choice>
              <mc:Fallback>
                <p:oleObj name="Equation" r:id="rId5" imgW="2933700" imgH="279400" progId="Equation.DSMT4">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050" y="2057400"/>
                        <a:ext cx="7191936"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2.FIRST SHIFTING PROPERTY: (co4)</a:t>
            </a:r>
          </a:p>
        </p:txBody>
      </p:sp>
      <p:pic>
        <p:nvPicPr>
          <p:cNvPr id="7"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8" name="Date Placeholder 7"/>
          <p:cNvSpPr>
            <a:spLocks noGrp="1"/>
          </p:cNvSpPr>
          <p:nvPr>
            <p:ph type="dt" sz="half" idx="10"/>
          </p:nvPr>
        </p:nvSpPr>
        <p:spPr/>
        <p:txBody>
          <a:bodyPr/>
          <a:lstStyle/>
          <a:p>
            <a:fld id="{7F3EBC17-9705-4A6B-B330-9ABE3B3B852B}" type="datetime1">
              <a:rPr lang="en-US" smtClean="0"/>
              <a:t>05-Jun-21</a:t>
            </a:fld>
            <a:endParaRPr lang="en-US"/>
          </a:p>
        </p:txBody>
      </p:sp>
      <p:sp>
        <p:nvSpPr>
          <p:cNvPr id="9" name="Slide Number Placeholder 8"/>
          <p:cNvSpPr>
            <a:spLocks noGrp="1"/>
          </p:cNvSpPr>
          <p:nvPr>
            <p:ph type="sldNum" sz="quarter" idx="12"/>
          </p:nvPr>
        </p:nvSpPr>
        <p:spPr/>
        <p:txBody>
          <a:bodyPr/>
          <a:lstStyle/>
          <a:p>
            <a:fld id="{8FB5B16E-CCEE-4E66-8A85-EB8FFAA902D3}" type="slidenum">
              <a:rPr lang="en-US" smtClean="0"/>
              <a:pPr/>
              <a:t>25</a:t>
            </a:fld>
            <a:endParaRPr lang="en-US"/>
          </a:p>
        </p:txBody>
      </p:sp>
      <p:sp>
        <p:nvSpPr>
          <p:cNvPr id="10" name="Footer Placeholder 9"/>
          <p:cNvSpPr>
            <a:spLocks noGrp="1"/>
          </p:cNvSpPr>
          <p:nvPr>
            <p:ph type="ftr" sz="quarter" idx="11"/>
          </p:nvPr>
        </p:nvSpPr>
        <p:spPr/>
        <p:txBody>
          <a:bodyPr/>
          <a:lstStyle/>
          <a:p>
            <a:r>
              <a:rPr lang="en-US" smtClean="0"/>
              <a:t>Dr. Manoj Yadav            KAS-203 , mathematics-II                 Unit Number-3</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874455"/>
            <a:ext cx="7391400" cy="2123658"/>
          </a:xfrm>
          <a:prstGeom prst="rect">
            <a:avLst/>
          </a:prstGeom>
        </p:spPr>
        <p:txBody>
          <a:bodyPr wrap="square">
            <a:spAutoFit/>
          </a:bodyPr>
          <a:lstStyle/>
          <a:p>
            <a:endParaRPr lang="en-US" b="1" dirty="0" smtClean="0"/>
          </a:p>
          <a:p>
            <a:r>
              <a:rPr lang="en-US" sz="2400" b="1" dirty="0" smtClean="0"/>
              <a:t>Statement: </a:t>
            </a:r>
            <a:r>
              <a:rPr lang="en-US" sz="2400" dirty="0" smtClean="0"/>
              <a:t> </a:t>
            </a:r>
            <a:endParaRPr lang="en-US" sz="2400" b="1" dirty="0" smtClean="0"/>
          </a:p>
          <a:p>
            <a:endParaRPr lang="en-US" dirty="0" smtClean="0"/>
          </a:p>
          <a:p>
            <a:endParaRPr lang="en-US" dirty="0" smtClean="0"/>
          </a:p>
          <a:p>
            <a:endParaRPr lang="en-US" dirty="0" smtClean="0"/>
          </a:p>
          <a:p>
            <a:endParaRPr lang="en-US" b="1" dirty="0" smtClean="0"/>
          </a:p>
          <a:p>
            <a:endParaRPr lang="en-US" b="1" dirty="0" smtClean="0"/>
          </a:p>
        </p:txBody>
      </p:sp>
      <p:graphicFrame>
        <p:nvGraphicFramePr>
          <p:cNvPr id="6" name="Object 5"/>
          <p:cNvGraphicFramePr>
            <a:graphicFrameLocks noChangeAspect="1"/>
          </p:cNvGraphicFramePr>
          <p:nvPr/>
        </p:nvGraphicFramePr>
        <p:xfrm>
          <a:off x="1387475" y="1676400"/>
          <a:ext cx="6370638" cy="762000"/>
        </p:xfrm>
        <a:graphic>
          <a:graphicData uri="http://schemas.openxmlformats.org/presentationml/2006/ole">
            <mc:AlternateContent xmlns:mc="http://schemas.openxmlformats.org/markup-compatibility/2006">
              <mc:Choice xmlns:v="urn:schemas-microsoft-com:vml" Requires="v">
                <p:oleObj spid="_x0000_s132103" name="Equation" r:id="rId3" imgW="3060700" imgH="393700" progId="Equation.DSMT4">
                  <p:embed/>
                </p:oleObj>
              </mc:Choice>
              <mc:Fallback>
                <p:oleObj name="Equation" r:id="rId3" imgW="3060700" imgH="3937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475" y="1676400"/>
                        <a:ext cx="6370638"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3. Change of scale property: (co4)</a:t>
            </a:r>
          </a:p>
        </p:txBody>
      </p:sp>
      <p:pic>
        <p:nvPicPr>
          <p:cNvPr id="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8" name="Date Placeholder 7"/>
          <p:cNvSpPr>
            <a:spLocks noGrp="1"/>
          </p:cNvSpPr>
          <p:nvPr>
            <p:ph type="dt" sz="half" idx="10"/>
          </p:nvPr>
        </p:nvSpPr>
        <p:spPr/>
        <p:txBody>
          <a:bodyPr/>
          <a:lstStyle/>
          <a:p>
            <a:fld id="{E35B5A3D-B279-4574-A987-1DF692A4774A}" type="datetime1">
              <a:rPr lang="en-US" smtClean="0"/>
              <a:t>05-Jun-21</a:t>
            </a:fld>
            <a:endParaRPr lang="en-US"/>
          </a:p>
        </p:txBody>
      </p:sp>
      <p:sp>
        <p:nvSpPr>
          <p:cNvPr id="9" name="Slide Number Placeholder 8"/>
          <p:cNvSpPr>
            <a:spLocks noGrp="1"/>
          </p:cNvSpPr>
          <p:nvPr>
            <p:ph type="sldNum" sz="quarter" idx="12"/>
          </p:nvPr>
        </p:nvSpPr>
        <p:spPr/>
        <p:txBody>
          <a:bodyPr/>
          <a:lstStyle/>
          <a:p>
            <a:fld id="{8FB5B16E-CCEE-4E66-8A85-EB8FFAA902D3}" type="slidenum">
              <a:rPr lang="en-US" smtClean="0"/>
              <a:pPr/>
              <a:t>26</a:t>
            </a:fld>
            <a:endParaRPr lang="en-US"/>
          </a:p>
        </p:txBody>
      </p:sp>
      <p:sp>
        <p:nvSpPr>
          <p:cNvPr id="10" name="Footer Placeholder 9"/>
          <p:cNvSpPr>
            <a:spLocks noGrp="1"/>
          </p:cNvSpPr>
          <p:nvPr>
            <p:ph type="ftr" sz="quarter" idx="11"/>
          </p:nvPr>
        </p:nvSpPr>
        <p:spPr/>
        <p:txBody>
          <a:bodyPr/>
          <a:lstStyle/>
          <a:p>
            <a:r>
              <a:rPr lang="en-US" smtClean="0"/>
              <a:t>Dr. Manoj Yadav            KAS-203 , mathematics-II                 Unit Number-3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889337"/>
            <a:ext cx="7924800" cy="1015663"/>
          </a:xfrm>
          <a:prstGeom prst="rect">
            <a:avLst/>
          </a:prstGeom>
          <a:noFill/>
        </p:spPr>
        <p:txBody>
          <a:bodyPr wrap="square" rtlCol="0">
            <a:spAutoFit/>
          </a:bodyPr>
          <a:lstStyle/>
          <a:p>
            <a:r>
              <a:rPr lang="en-US" sz="2400" dirty="0" smtClean="0"/>
              <a:t>Find the Laplace transform of the following function</a:t>
            </a:r>
          </a:p>
          <a:p>
            <a:endParaRPr lang="en-US" dirty="0" smtClean="0"/>
          </a:p>
          <a:p>
            <a:endParaRPr lang="en-US" dirty="0"/>
          </a:p>
        </p:txBody>
      </p:sp>
      <p:graphicFrame>
        <p:nvGraphicFramePr>
          <p:cNvPr id="5" name="Object 4"/>
          <p:cNvGraphicFramePr>
            <a:graphicFrameLocks noChangeAspect="1"/>
          </p:cNvGraphicFramePr>
          <p:nvPr/>
        </p:nvGraphicFramePr>
        <p:xfrm>
          <a:off x="838200" y="1600200"/>
          <a:ext cx="4618037" cy="466725"/>
        </p:xfrm>
        <a:graphic>
          <a:graphicData uri="http://schemas.openxmlformats.org/presentationml/2006/ole">
            <mc:AlternateContent xmlns:mc="http://schemas.openxmlformats.org/markup-compatibility/2006">
              <mc:Choice xmlns:v="urn:schemas-microsoft-com:vml" Requires="v">
                <p:oleObj spid="_x0000_s133132" name="Equation" r:id="rId3" imgW="1854200" imgH="228600" progId="Equation.DSMT4">
                  <p:embed/>
                </p:oleObj>
              </mc:Choice>
              <mc:Fallback>
                <p:oleObj name="Equation" r:id="rId3" imgW="1854200" imgH="228600"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00200"/>
                        <a:ext cx="4618037"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8692C303-B5EE-41BD-B75F-B8EA6565C1DB}"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27</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pic>
        <p:nvPicPr>
          <p:cNvPr id="10"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graphicFrame>
        <p:nvGraphicFramePr>
          <p:cNvPr id="11" name="Object 10"/>
          <p:cNvGraphicFramePr>
            <a:graphicFrameLocks noChangeAspect="1"/>
          </p:cNvGraphicFramePr>
          <p:nvPr/>
        </p:nvGraphicFramePr>
        <p:xfrm>
          <a:off x="666750" y="2514600"/>
          <a:ext cx="7758113" cy="2279650"/>
        </p:xfrm>
        <a:graphic>
          <a:graphicData uri="http://schemas.openxmlformats.org/presentationml/2006/ole">
            <mc:AlternateContent xmlns:mc="http://schemas.openxmlformats.org/markup-compatibility/2006">
              <mc:Choice xmlns:v="urn:schemas-microsoft-com:vml" Requires="v">
                <p:oleObj spid="_x0000_s133133" name="Equation" r:id="rId6" imgW="4800600" imgH="1917700" progId="Equation.DSMT4">
                  <p:embed/>
                </p:oleObj>
              </mc:Choice>
              <mc:Fallback>
                <p:oleObj name="Equation" r:id="rId6" imgW="4800600" imgH="1917700" progId="Equation.DSMT4">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750" y="2514600"/>
                        <a:ext cx="7758113" cy="227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889337"/>
            <a:ext cx="7924800" cy="1015663"/>
          </a:xfrm>
          <a:prstGeom prst="rect">
            <a:avLst/>
          </a:prstGeom>
          <a:noFill/>
        </p:spPr>
        <p:txBody>
          <a:bodyPr wrap="square" rtlCol="0">
            <a:spAutoFit/>
          </a:bodyPr>
          <a:lstStyle/>
          <a:p>
            <a:r>
              <a:rPr lang="en-US" sz="2400" dirty="0" smtClean="0"/>
              <a:t>Find the Laplace transform of the following functions</a:t>
            </a:r>
          </a:p>
          <a:p>
            <a:endParaRPr lang="en-US" dirty="0" smtClean="0"/>
          </a:p>
          <a:p>
            <a:endParaRPr lang="en-US" dirty="0"/>
          </a:p>
        </p:txBody>
      </p:sp>
      <p:graphicFrame>
        <p:nvGraphicFramePr>
          <p:cNvPr id="5" name="Object 4"/>
          <p:cNvGraphicFramePr>
            <a:graphicFrameLocks noChangeAspect="1"/>
          </p:cNvGraphicFramePr>
          <p:nvPr/>
        </p:nvGraphicFramePr>
        <p:xfrm>
          <a:off x="42863" y="1176338"/>
          <a:ext cx="8831262" cy="5803900"/>
        </p:xfrm>
        <a:graphic>
          <a:graphicData uri="http://schemas.openxmlformats.org/presentationml/2006/ole">
            <mc:AlternateContent xmlns:mc="http://schemas.openxmlformats.org/markup-compatibility/2006">
              <mc:Choice xmlns:v="urn:schemas-microsoft-com:vml" Requires="v">
                <p:oleObj spid="_x0000_s134151" name="Equation" r:id="rId3" imgW="6121400" imgH="4902200" progId="Equation.DSMT4">
                  <p:embed/>
                </p:oleObj>
              </mc:Choice>
              <mc:Fallback>
                <p:oleObj name="Equation" r:id="rId3" imgW="6121400" imgH="4902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3" y="1176338"/>
                        <a:ext cx="8831262" cy="580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966409CE-F001-490C-9A32-79083A48D572}"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28</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FAQ</a:t>
            </a:r>
          </a:p>
        </p:txBody>
      </p:sp>
      <p:pic>
        <p:nvPicPr>
          <p:cNvPr id="10"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25330E-08FA-4B92-8666-DD4E436D232C}"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t>Daily Quiz</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76482" name="Object 2"/>
          <p:cNvGraphicFramePr>
            <a:graphicFrameLocks noChangeAspect="1"/>
          </p:cNvGraphicFramePr>
          <p:nvPr/>
        </p:nvGraphicFramePr>
        <p:xfrm>
          <a:off x="419100" y="1336675"/>
          <a:ext cx="4741863" cy="4324350"/>
        </p:xfrm>
        <a:graphic>
          <a:graphicData uri="http://schemas.openxmlformats.org/presentationml/2006/ole">
            <mc:AlternateContent xmlns:mc="http://schemas.openxmlformats.org/markup-compatibility/2006">
              <mc:Choice xmlns:v="urn:schemas-microsoft-com:vml" Requires="v">
                <p:oleObj spid="_x0000_s276487" name="Equation" r:id="rId4" imgW="1435100" imgH="1308100" progId="Equation.DSMT4">
                  <p:embed/>
                </p:oleObj>
              </mc:Choice>
              <mc:Fallback>
                <p:oleObj name="Equation" r:id="rId4" imgW="1435100" imgH="13081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 y="1336675"/>
                        <a:ext cx="4741863" cy="432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xEl>
                                              <p:pRg st="0" end="0"/>
                                            </p:txEl>
                                          </p:spTgt>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76482"/>
                                        </p:tgtEl>
                                        <p:attrNameLst>
                                          <p:attrName>style.visibility</p:attrName>
                                        </p:attrNameLst>
                                      </p:cBhvr>
                                      <p:to>
                                        <p:strVal val="visible"/>
                                      </p:to>
                                    </p:set>
                                    <p:anim calcmode="lin" valueType="num">
                                      <p:cBhvr additive="base">
                                        <p:cTn id="11" dur="500" fill="hold"/>
                                        <p:tgtEl>
                                          <p:spTgt spid="276482"/>
                                        </p:tgtEl>
                                        <p:attrNameLst>
                                          <p:attrName>ppt_x</p:attrName>
                                        </p:attrNameLst>
                                      </p:cBhvr>
                                      <p:tavLst>
                                        <p:tav tm="0">
                                          <p:val>
                                            <p:strVal val="#ppt_x"/>
                                          </p:val>
                                        </p:tav>
                                        <p:tav tm="100000">
                                          <p:val>
                                            <p:strVal val="#ppt_x"/>
                                          </p:val>
                                        </p:tav>
                                      </p:tavLst>
                                    </p:anim>
                                    <p:anim calcmode="lin" valueType="num">
                                      <p:cBhvr additive="base">
                                        <p:cTn id="12" dur="500" fill="hold"/>
                                        <p:tgtEl>
                                          <p:spTgt spid="276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143000"/>
            <a:ext cx="8229600" cy="4525963"/>
          </a:xfrm>
        </p:spPr>
        <p:txBody>
          <a:bodyPr>
            <a:normAutofit/>
          </a:bodyPr>
          <a:lstStyle/>
          <a:p>
            <a:pPr>
              <a:buNone/>
            </a:pPr>
            <a:r>
              <a:rPr lang="en-US" sz="2400" dirty="0" smtClean="0"/>
              <a:t>The objective of this course is to familiarize the engineering students with techniques of solving Ordinary Differential Equations, Fourier series expansion, Laplace Transform and vector calculus and its application in real world. It aims to equip the students with adequate knowledge of mathematics that will enable them in formulating problems and solving problems analytically.</a:t>
            </a:r>
          </a:p>
        </p:txBody>
      </p:sp>
      <p:sp>
        <p:nvSpPr>
          <p:cNvPr id="4" name="Date Placeholder 3"/>
          <p:cNvSpPr>
            <a:spLocks noGrp="1"/>
          </p:cNvSpPr>
          <p:nvPr>
            <p:ph type="dt" sz="half" idx="10"/>
          </p:nvPr>
        </p:nvSpPr>
        <p:spPr/>
        <p:txBody>
          <a:bodyPr/>
          <a:lstStyle/>
          <a:p>
            <a:fld id="{D6FA4B02-C498-45B6-BC70-D9CB7A4C7834}" type="datetime1">
              <a:rPr lang="en-US" smtClean="0"/>
              <a:t>05-Jun-21</a:t>
            </a:fld>
            <a:endParaRPr lang="en-US"/>
          </a:p>
        </p:txBody>
      </p:sp>
      <p:sp>
        <p:nvSpPr>
          <p:cNvPr id="5" name="Footer Placeholder 4"/>
          <p:cNvSpPr>
            <a:spLocks noGrp="1"/>
          </p:cNvSpPr>
          <p:nvPr>
            <p:ph type="ftr" sz="quarter" idx="11"/>
          </p:nvPr>
        </p:nvSpPr>
        <p:spPr>
          <a:xfrm>
            <a:off x="2819400" y="6096000"/>
            <a:ext cx="5181600" cy="5175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Course</a:t>
            </a:r>
            <a:r>
              <a:rPr kumimoji="0" lang="en-US" sz="32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smtClean="0"/>
              <a:t>Laplace Transform Of Elementary Functions</a:t>
            </a:r>
          </a:p>
          <a:p>
            <a:r>
              <a:rPr lang="en-US" sz="2400" dirty="0" smtClean="0"/>
              <a:t>Properties of Laplace Transform</a:t>
            </a:r>
            <a:endParaRPr lang="en-US" sz="2400" dirty="0"/>
          </a:p>
        </p:txBody>
      </p:sp>
      <p:sp>
        <p:nvSpPr>
          <p:cNvPr id="4" name="Date Placeholder 3"/>
          <p:cNvSpPr>
            <a:spLocks noGrp="1"/>
          </p:cNvSpPr>
          <p:nvPr>
            <p:ph type="dt" sz="half" idx="10"/>
          </p:nvPr>
        </p:nvSpPr>
        <p:spPr/>
        <p:txBody>
          <a:bodyPr/>
          <a:lstStyle/>
          <a:p>
            <a:fld id="{B39ECB8E-4E14-4214-899E-FF5346DE2416}"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Recap</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9C41D1-D89E-40D1-866A-B1AF0FC8DF47}" type="datetime1">
              <a:rPr lang="en-US" smtClean="0"/>
              <a:t>05-Jun-21</a:t>
            </a:fld>
            <a:endParaRPr lang="en-US"/>
          </a:p>
        </p:txBody>
      </p:sp>
      <p:sp>
        <p:nvSpPr>
          <p:cNvPr id="5" name="Footer Placeholder 4"/>
          <p:cNvSpPr>
            <a:spLocks noGrp="1"/>
          </p:cNvSpPr>
          <p:nvPr>
            <p:ph type="ftr" sz="quarter" idx="11"/>
          </p:nvPr>
        </p:nvSpPr>
        <p:spPr>
          <a:xfrm>
            <a:off x="2819400" y="6096000"/>
            <a:ext cx="5181600" cy="5175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t>Topic</a:t>
            </a:r>
            <a:r>
              <a:rPr kumimoji="0" lang="en-US" sz="32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Content Placeholder 9"/>
          <p:cNvSpPr>
            <a:spLocks noGrp="1"/>
          </p:cNvSpPr>
          <p:nvPr>
            <p:ph idx="1"/>
          </p:nvPr>
        </p:nvSpPr>
        <p:spPr/>
        <p:txBody>
          <a:bodyPr>
            <a:normAutofit/>
          </a:bodyPr>
          <a:lstStyle/>
          <a:p>
            <a:pPr>
              <a:buNone/>
            </a:pPr>
            <a:r>
              <a:rPr lang="en-US" dirty="0" smtClean="0"/>
              <a:t> After studying this topic, student will be able to:  </a:t>
            </a:r>
          </a:p>
          <a:p>
            <a:r>
              <a:rPr lang="en-US" dirty="0" smtClean="0"/>
              <a:t>determine the Laplace transforms of derivatives of a function </a:t>
            </a:r>
          </a:p>
          <a:p>
            <a:r>
              <a:rPr lang="en-US" dirty="0" smtClean="0"/>
              <a:t>obtain the Laplace transform of the integral of a function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780871"/>
            <a:ext cx="7467600" cy="830997"/>
          </a:xfrm>
          <a:prstGeom prst="rect">
            <a:avLst/>
          </a:prstGeom>
        </p:spPr>
        <p:txBody>
          <a:bodyPr wrap="square">
            <a:spAutoFit/>
          </a:bodyPr>
          <a:lstStyle/>
          <a:p>
            <a:r>
              <a:rPr lang="en-US" sz="2400" b="1" dirty="0" smtClean="0">
                <a:latin typeface="Times New Roman" pitchFamily="18" charset="0"/>
                <a:cs typeface="Times New Roman" pitchFamily="18" charset="0"/>
              </a:rPr>
              <a:t>Statement:</a:t>
            </a:r>
          </a:p>
          <a:p>
            <a:endParaRPr lang="en-US" sz="2400" dirty="0" smtClean="0">
              <a:latin typeface="Times New Roman" pitchFamily="18" charset="0"/>
              <a:cs typeface="Times New Roman" pitchFamily="18" charset="0"/>
            </a:endParaRPr>
          </a:p>
        </p:txBody>
      </p:sp>
      <p:graphicFrame>
        <p:nvGraphicFramePr>
          <p:cNvPr id="3" name="Object 2"/>
          <p:cNvGraphicFramePr>
            <a:graphicFrameLocks noChangeAspect="1"/>
          </p:cNvGraphicFramePr>
          <p:nvPr/>
        </p:nvGraphicFramePr>
        <p:xfrm>
          <a:off x="1089025" y="1247775"/>
          <a:ext cx="6778625" cy="2514600"/>
        </p:xfrm>
        <a:graphic>
          <a:graphicData uri="http://schemas.openxmlformats.org/presentationml/2006/ole">
            <mc:AlternateContent xmlns:mc="http://schemas.openxmlformats.org/markup-compatibility/2006">
              <mc:Choice xmlns:v="urn:schemas-microsoft-com:vml" Requires="v">
                <p:oleObj spid="_x0000_s135175" name="Equation" r:id="rId3" imgW="3695700" imgH="1371600" progId="Equation.DSMT4">
                  <p:embed/>
                </p:oleObj>
              </mc:Choice>
              <mc:Fallback>
                <p:oleObj name="Equation" r:id="rId3" imgW="3695700" imgH="13716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025" y="1247775"/>
                        <a:ext cx="6778625" cy="251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Date Placeholder 4"/>
          <p:cNvSpPr>
            <a:spLocks noGrp="1"/>
          </p:cNvSpPr>
          <p:nvPr>
            <p:ph type="dt" sz="half" idx="10"/>
          </p:nvPr>
        </p:nvSpPr>
        <p:spPr/>
        <p:txBody>
          <a:bodyPr/>
          <a:lstStyle/>
          <a:p>
            <a:fld id="{4544E8D6-6338-456F-9BFB-D968C3FE83A3}"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32</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latin typeface="Times New Roman" pitchFamily="18" charset="0"/>
                <a:cs typeface="Times New Roman" pitchFamily="18" charset="0"/>
              </a:rPr>
              <a:t>Laplace Transform of derivatives </a:t>
            </a:r>
            <a:r>
              <a:rPr lang="en-US" sz="3200" b="1" dirty="0" smtClean="0"/>
              <a:t>(co4)</a:t>
            </a:r>
            <a:endParaRPr lang="en-US" sz="3200" b="1" dirty="0" smtClean="0">
              <a:latin typeface="Times New Roman" pitchFamily="18" charset="0"/>
              <a:cs typeface="Times New Roman" pitchFamily="18" charset="0"/>
            </a:endParaRPr>
          </a:p>
        </p:txBody>
      </p:sp>
      <p:pic>
        <p:nvPicPr>
          <p:cNvPr id="9"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7" name="Object 3"/>
          <p:cNvGraphicFramePr>
            <a:graphicFrameLocks noChangeAspect="1"/>
          </p:cNvGraphicFramePr>
          <p:nvPr/>
        </p:nvGraphicFramePr>
        <p:xfrm>
          <a:off x="552450" y="1122363"/>
          <a:ext cx="5241925" cy="1196975"/>
        </p:xfrm>
        <a:graphic>
          <a:graphicData uri="http://schemas.openxmlformats.org/presentationml/2006/ole">
            <mc:AlternateContent xmlns:mc="http://schemas.openxmlformats.org/markup-compatibility/2006">
              <mc:Choice xmlns:v="urn:schemas-microsoft-com:vml" Requires="v">
                <p:oleObj spid="_x0000_s192525" name="Equation" r:id="rId3" imgW="3225800" imgH="736600" progId="Equation.DSMT4">
                  <p:embed/>
                </p:oleObj>
              </mc:Choice>
              <mc:Fallback>
                <p:oleObj name="Equation" r:id="rId3" imgW="3225800" imgH="736600" progId="Equation.DSMT4">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1122363"/>
                        <a:ext cx="5241925"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Date Placeholder 4"/>
          <p:cNvSpPr>
            <a:spLocks noGrp="1"/>
          </p:cNvSpPr>
          <p:nvPr>
            <p:ph type="dt" sz="half" idx="10"/>
          </p:nvPr>
        </p:nvSpPr>
        <p:spPr/>
        <p:txBody>
          <a:bodyPr/>
          <a:lstStyle/>
          <a:p>
            <a:fld id="{0C5DBA36-6A15-416E-8256-1F96BD45650E}"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33</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latin typeface="Times New Roman" pitchFamily="18" charset="0"/>
                <a:cs typeface="Times New Roman" pitchFamily="18" charset="0"/>
              </a:rPr>
              <a:t>Example</a:t>
            </a:r>
          </a:p>
        </p:txBody>
      </p:sp>
      <p:pic>
        <p:nvPicPr>
          <p:cNvPr id="9"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graphicFrame>
        <p:nvGraphicFramePr>
          <p:cNvPr id="10" name="Object 9"/>
          <p:cNvGraphicFramePr>
            <a:graphicFrameLocks noChangeAspect="1"/>
          </p:cNvGraphicFramePr>
          <p:nvPr/>
        </p:nvGraphicFramePr>
        <p:xfrm>
          <a:off x="609600" y="2286001"/>
          <a:ext cx="5334000" cy="4064813"/>
        </p:xfrm>
        <a:graphic>
          <a:graphicData uri="http://schemas.openxmlformats.org/presentationml/2006/ole">
            <mc:AlternateContent xmlns:mc="http://schemas.openxmlformats.org/markup-compatibility/2006">
              <mc:Choice xmlns:v="urn:schemas-microsoft-com:vml" Requires="v">
                <p:oleObj spid="_x0000_s192526" name="Equation" r:id="rId6" imgW="2006600" imgH="2082800" progId="Equation.DSMT4">
                  <p:embed/>
                </p:oleObj>
              </mc:Choice>
              <mc:Fallback>
                <p:oleObj name="Equation" r:id="rId6" imgW="2006600" imgH="2082800" progId="Equation.DSMT4">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2286001"/>
                        <a:ext cx="5334000" cy="406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 calcmode="lin" valueType="num">
                                      <p:cBhvr additive="base">
                                        <p:cTn id="7" dur="500" fill="hold"/>
                                        <p:tgtEl>
                                          <p:spTgt spid="21507"/>
                                        </p:tgtEl>
                                        <p:attrNameLst>
                                          <p:attrName>ppt_x</p:attrName>
                                        </p:attrNameLst>
                                      </p:cBhvr>
                                      <p:tavLst>
                                        <p:tav tm="0">
                                          <p:val>
                                            <p:strVal val="#ppt_x"/>
                                          </p:val>
                                        </p:tav>
                                        <p:tav tm="100000">
                                          <p:val>
                                            <p:strVal val="#ppt_x"/>
                                          </p:val>
                                        </p:tav>
                                      </p:tavLst>
                                    </p:anim>
                                    <p:anim calcmode="lin" valueType="num">
                                      <p:cBhvr additive="base">
                                        <p:cTn id="8" dur="500" fill="hold"/>
                                        <p:tgtEl>
                                          <p:spTgt spid="2150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226403"/>
            <a:ext cx="7239000" cy="830997"/>
          </a:xfrm>
          <a:prstGeom prst="rect">
            <a:avLst/>
          </a:prstGeom>
        </p:spPr>
        <p:txBody>
          <a:bodyPr wrap="square">
            <a:spAutoFit/>
          </a:bodyPr>
          <a:lstStyle/>
          <a:p>
            <a:r>
              <a:rPr lang="en-US" sz="2400" dirty="0" smtClean="0">
                <a:cs typeface="Times New Roman" pitchFamily="18" charset="0"/>
              </a:rPr>
              <a:t>Statement-</a:t>
            </a:r>
          </a:p>
          <a:p>
            <a:endParaRPr lang="en-US" sz="2400" b="1" dirty="0" smtClean="0">
              <a:latin typeface="Times New Roman" pitchFamily="18" charset="0"/>
              <a:cs typeface="Times New Roman" pitchFamily="18" charset="0"/>
            </a:endParaRPr>
          </a:p>
        </p:txBody>
      </p:sp>
      <p:graphicFrame>
        <p:nvGraphicFramePr>
          <p:cNvPr id="3" name="Object 2"/>
          <p:cNvGraphicFramePr>
            <a:graphicFrameLocks noChangeAspect="1"/>
          </p:cNvGraphicFramePr>
          <p:nvPr/>
        </p:nvGraphicFramePr>
        <p:xfrm>
          <a:off x="2987675" y="1787525"/>
          <a:ext cx="2711450" cy="1412875"/>
        </p:xfrm>
        <a:graphic>
          <a:graphicData uri="http://schemas.openxmlformats.org/presentationml/2006/ole">
            <mc:AlternateContent xmlns:mc="http://schemas.openxmlformats.org/markup-compatibility/2006">
              <mc:Choice xmlns:v="urn:schemas-microsoft-com:vml" Requires="v">
                <p:oleObj spid="_x0000_s136199" name="Equation" r:id="rId3" imgW="1511300" imgH="787400" progId="Equation.DSMT4">
                  <p:embed/>
                </p:oleObj>
              </mc:Choice>
              <mc:Fallback>
                <p:oleObj name="Equation" r:id="rId3" imgW="1511300" imgH="7874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787525"/>
                        <a:ext cx="2711450" cy="1412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Date Placeholder 4"/>
          <p:cNvSpPr>
            <a:spLocks noGrp="1"/>
          </p:cNvSpPr>
          <p:nvPr>
            <p:ph type="dt" sz="half" idx="10"/>
          </p:nvPr>
        </p:nvSpPr>
        <p:spPr/>
        <p:txBody>
          <a:bodyPr/>
          <a:lstStyle/>
          <a:p>
            <a:fld id="{A4485F7A-B49A-42F6-A514-91814D92A58B}"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34</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latin typeface="Times New Roman" pitchFamily="18" charset="0"/>
                <a:cs typeface="Times New Roman" pitchFamily="18" charset="0"/>
              </a:rPr>
              <a:t> Laplace Transform of integral </a:t>
            </a:r>
            <a:r>
              <a:rPr lang="en-US" sz="3200" b="1" dirty="0" smtClean="0"/>
              <a:t>(co4)</a:t>
            </a:r>
            <a:endParaRPr lang="en-US" sz="3200" b="1" dirty="0" smtClean="0">
              <a:latin typeface="Times New Roman" pitchFamily="18" charset="0"/>
              <a:cs typeface="Times New Roman" pitchFamily="18" charset="0"/>
            </a:endParaRPr>
          </a:p>
        </p:txBody>
      </p:sp>
      <p:pic>
        <p:nvPicPr>
          <p:cNvPr id="9"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7" name="Object 3"/>
          <p:cNvGraphicFramePr>
            <a:graphicFrameLocks noChangeAspect="1"/>
          </p:cNvGraphicFramePr>
          <p:nvPr/>
        </p:nvGraphicFramePr>
        <p:xfrm>
          <a:off x="900112" y="1122363"/>
          <a:ext cx="7862888" cy="1196975"/>
        </p:xfrm>
        <a:graphic>
          <a:graphicData uri="http://schemas.openxmlformats.org/presentationml/2006/ole">
            <mc:AlternateContent xmlns:mc="http://schemas.openxmlformats.org/markup-compatibility/2006">
              <mc:Choice xmlns:v="urn:schemas-microsoft-com:vml" Requires="v">
                <p:oleObj spid="_x0000_s193548" name="Equation" r:id="rId3" imgW="4838700" imgH="736600" progId="Equation.DSMT4">
                  <p:embed/>
                </p:oleObj>
              </mc:Choice>
              <mc:Fallback>
                <p:oleObj name="Equation" r:id="rId3" imgW="4838700" imgH="736600"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2" y="1122363"/>
                        <a:ext cx="7862888"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Date Placeholder 4"/>
          <p:cNvSpPr>
            <a:spLocks noGrp="1"/>
          </p:cNvSpPr>
          <p:nvPr>
            <p:ph type="dt" sz="half" idx="10"/>
          </p:nvPr>
        </p:nvSpPr>
        <p:spPr/>
        <p:txBody>
          <a:bodyPr/>
          <a:lstStyle/>
          <a:p>
            <a:fld id="{C0DB60D7-E1BF-4909-99BC-5CDF99779190}"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35</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latin typeface="Times New Roman" pitchFamily="18" charset="0"/>
                <a:cs typeface="Times New Roman" pitchFamily="18" charset="0"/>
              </a:rPr>
              <a:t>Example</a:t>
            </a:r>
          </a:p>
        </p:txBody>
      </p:sp>
      <p:pic>
        <p:nvPicPr>
          <p:cNvPr id="9"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graphicFrame>
        <p:nvGraphicFramePr>
          <p:cNvPr id="10" name="Object 9"/>
          <p:cNvGraphicFramePr>
            <a:graphicFrameLocks noChangeAspect="1"/>
          </p:cNvGraphicFramePr>
          <p:nvPr/>
        </p:nvGraphicFramePr>
        <p:xfrm>
          <a:off x="304800" y="2459038"/>
          <a:ext cx="8743950" cy="3717925"/>
        </p:xfrm>
        <a:graphic>
          <a:graphicData uri="http://schemas.openxmlformats.org/presentationml/2006/ole">
            <mc:AlternateContent xmlns:mc="http://schemas.openxmlformats.org/markup-compatibility/2006">
              <mc:Choice xmlns:v="urn:schemas-microsoft-com:vml" Requires="v">
                <p:oleObj spid="_x0000_s193549" name="Equation" r:id="rId6" imgW="3289300" imgH="1905000" progId="Equation.DSMT4">
                  <p:embed/>
                </p:oleObj>
              </mc:Choice>
              <mc:Fallback>
                <p:oleObj name="Equation" r:id="rId6" imgW="3289300" imgH="1905000" progId="Equation.DSMT4">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459038"/>
                        <a:ext cx="8743950" cy="371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 calcmode="lin" valueType="num">
                                      <p:cBhvr additive="base">
                                        <p:cTn id="7" dur="500" fill="hold"/>
                                        <p:tgtEl>
                                          <p:spTgt spid="21507"/>
                                        </p:tgtEl>
                                        <p:attrNameLst>
                                          <p:attrName>ppt_x</p:attrName>
                                        </p:attrNameLst>
                                      </p:cBhvr>
                                      <p:tavLst>
                                        <p:tav tm="0">
                                          <p:val>
                                            <p:strVal val="#ppt_x"/>
                                          </p:val>
                                        </p:tav>
                                        <p:tav tm="100000">
                                          <p:val>
                                            <p:strVal val="#ppt_x"/>
                                          </p:val>
                                        </p:tav>
                                      </p:tavLst>
                                    </p:anim>
                                    <p:anim calcmode="lin" valueType="num">
                                      <p:cBhvr additive="base">
                                        <p:cTn id="8" dur="500" fill="hold"/>
                                        <p:tgtEl>
                                          <p:spTgt spid="2150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533400" y="1558925"/>
          <a:ext cx="5945188" cy="1717675"/>
        </p:xfrm>
        <a:graphic>
          <a:graphicData uri="http://schemas.openxmlformats.org/presentationml/2006/ole">
            <mc:AlternateContent xmlns:mc="http://schemas.openxmlformats.org/markup-compatibility/2006">
              <mc:Choice xmlns:v="urn:schemas-microsoft-com:vml" Requires="v">
                <p:oleObj spid="_x0000_s137230" name="Equation" r:id="rId3" imgW="2374900" imgH="685800" progId="Equation.DSMT4">
                  <p:embed/>
                </p:oleObj>
              </mc:Choice>
              <mc:Fallback>
                <p:oleObj name="Equation" r:id="rId3" imgW="2374900" imgH="685800" progId="Equation.DSMT4">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558925"/>
                        <a:ext cx="5945188" cy="171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5335003C-D102-456A-A909-58B1E2966C08}"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36</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latin typeface="Times New Roman" pitchFamily="18" charset="0"/>
                <a:cs typeface="Times New Roman" pitchFamily="18" charset="0"/>
              </a:rPr>
              <a:t>Laplace Transform of                 </a:t>
            </a:r>
            <a:r>
              <a:rPr lang="en-US" sz="3200" b="1" dirty="0" smtClean="0"/>
              <a:t>(co4)  </a:t>
            </a:r>
            <a:endParaRPr lang="en-US" sz="3200" b="1" dirty="0" smtClean="0">
              <a:latin typeface="Times New Roman" pitchFamily="18" charset="0"/>
              <a:cs typeface="Times New Roman" pitchFamily="18" charset="0"/>
            </a:endParaRPr>
          </a:p>
        </p:txBody>
      </p:sp>
      <p:pic>
        <p:nvPicPr>
          <p:cNvPr id="10"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graphicFrame>
        <p:nvGraphicFramePr>
          <p:cNvPr id="137221" name="Object 5"/>
          <p:cNvGraphicFramePr>
            <a:graphicFrameLocks noChangeAspect="1"/>
          </p:cNvGraphicFramePr>
          <p:nvPr/>
        </p:nvGraphicFramePr>
        <p:xfrm>
          <a:off x="5486400" y="76200"/>
          <a:ext cx="914400" cy="484187"/>
        </p:xfrm>
        <a:graphic>
          <a:graphicData uri="http://schemas.openxmlformats.org/presentationml/2006/ole">
            <mc:AlternateContent xmlns:mc="http://schemas.openxmlformats.org/markup-compatibility/2006">
              <mc:Choice xmlns:v="urn:schemas-microsoft-com:vml" Requires="v">
                <p:oleObj spid="_x0000_s137231" name="Equation" r:id="rId6" imgW="431613" imgH="228501" progId="Equation.DSMT4">
                  <p:embed/>
                </p:oleObj>
              </mc:Choice>
              <mc:Fallback>
                <p:oleObj name="Equation" r:id="rId6" imgW="431613" imgH="228501" progId="Equation.DSMT4">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76200"/>
                        <a:ext cx="914400"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EDBA382-CA89-4E54-88DE-B8A1B17BCFCE}"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37</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latin typeface="Times New Roman" pitchFamily="18" charset="0"/>
                <a:cs typeface="Times New Roman" pitchFamily="18" charset="0"/>
              </a:rPr>
              <a:t>Example</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0" name="Object 9"/>
          <p:cNvGraphicFramePr>
            <a:graphicFrameLocks noChangeAspect="1"/>
          </p:cNvGraphicFramePr>
          <p:nvPr/>
        </p:nvGraphicFramePr>
        <p:xfrm>
          <a:off x="304800" y="1981200"/>
          <a:ext cx="8339138" cy="4040188"/>
        </p:xfrm>
        <a:graphic>
          <a:graphicData uri="http://schemas.openxmlformats.org/presentationml/2006/ole">
            <mc:AlternateContent xmlns:mc="http://schemas.openxmlformats.org/markup-compatibility/2006">
              <mc:Choice xmlns:v="urn:schemas-microsoft-com:vml" Requires="v">
                <p:oleObj spid="_x0000_s194573" name="Equation" r:id="rId4" imgW="3136900" imgH="2070100" progId="Equation.DSMT4">
                  <p:embed/>
                </p:oleObj>
              </mc:Choice>
              <mc:Fallback>
                <p:oleObj name="Equation" r:id="rId4" imgW="3136900" imgH="2070100" progId="Equation.DSMT4">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981200"/>
                        <a:ext cx="8339138" cy="404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64" name="Object 4"/>
          <p:cNvGraphicFramePr>
            <a:graphicFrameLocks noChangeAspect="1"/>
          </p:cNvGraphicFramePr>
          <p:nvPr/>
        </p:nvGraphicFramePr>
        <p:xfrm>
          <a:off x="1625600" y="927100"/>
          <a:ext cx="3860800" cy="1346200"/>
        </p:xfrm>
        <a:graphic>
          <a:graphicData uri="http://schemas.openxmlformats.org/presentationml/2006/ole">
            <mc:AlternateContent xmlns:mc="http://schemas.openxmlformats.org/markup-compatibility/2006">
              <mc:Choice xmlns:v="urn:schemas-microsoft-com:vml" Requires="v">
                <p:oleObj spid="_x0000_s194574" name="Equation" r:id="rId6" imgW="1930400" imgH="673100" progId="Equation.DSMT4">
                  <p:embed/>
                </p:oleObj>
              </mc:Choice>
              <mc:Fallback>
                <p:oleObj name="Equation" r:id="rId6" imgW="1930400" imgH="673100" progId="Equation.DSMT4">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5600" y="927100"/>
                        <a:ext cx="3860800" cy="134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564"/>
                                        </p:tgtEl>
                                        <p:attrNameLst>
                                          <p:attrName>style.visibility</p:attrName>
                                        </p:attrNameLst>
                                      </p:cBhvr>
                                      <p:to>
                                        <p:strVal val="visible"/>
                                      </p:to>
                                    </p:set>
                                    <p:anim calcmode="lin" valueType="num">
                                      <p:cBhvr additive="base">
                                        <p:cTn id="7" dur="500" fill="hold"/>
                                        <p:tgtEl>
                                          <p:spTgt spid="194564"/>
                                        </p:tgtEl>
                                        <p:attrNameLst>
                                          <p:attrName>ppt_x</p:attrName>
                                        </p:attrNameLst>
                                      </p:cBhvr>
                                      <p:tavLst>
                                        <p:tav tm="0">
                                          <p:val>
                                            <p:strVal val="#ppt_x"/>
                                          </p:val>
                                        </p:tav>
                                        <p:tav tm="100000">
                                          <p:val>
                                            <p:strVal val="#ppt_x"/>
                                          </p:val>
                                        </p:tav>
                                      </p:tavLst>
                                    </p:anim>
                                    <p:anim calcmode="lin" valueType="num">
                                      <p:cBhvr additive="base">
                                        <p:cTn id="8" dur="500" fill="hold"/>
                                        <p:tgtEl>
                                          <p:spTgt spid="1945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6" name="Object 4"/>
          <p:cNvGraphicFramePr>
            <a:graphicFrameLocks noChangeAspect="1"/>
          </p:cNvGraphicFramePr>
          <p:nvPr/>
        </p:nvGraphicFramePr>
        <p:xfrm>
          <a:off x="1066800" y="1524000"/>
          <a:ext cx="5429250" cy="1371600"/>
        </p:xfrm>
        <a:graphic>
          <a:graphicData uri="http://schemas.openxmlformats.org/presentationml/2006/ole">
            <mc:AlternateContent xmlns:mc="http://schemas.openxmlformats.org/markup-compatibility/2006">
              <mc:Choice xmlns:v="urn:schemas-microsoft-com:vml" Requires="v">
                <p:oleObj spid="_x0000_s138259" name="Equation" r:id="rId3" imgW="2908300" imgH="736600" progId="Equation.DSMT4">
                  <p:embed/>
                </p:oleObj>
              </mc:Choice>
              <mc:Fallback>
                <p:oleObj name="Equation" r:id="rId3" imgW="2908300" imgH="736600" progId="Equation.DSMT4">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524000"/>
                        <a:ext cx="54292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4114800" y="2006600"/>
          <a:ext cx="914400" cy="198438"/>
        </p:xfrm>
        <a:graphic>
          <a:graphicData uri="http://schemas.openxmlformats.org/presentationml/2006/ole">
            <mc:AlternateContent xmlns:mc="http://schemas.openxmlformats.org/markup-compatibility/2006">
              <mc:Choice xmlns:v="urn:schemas-microsoft-com:vml" Requires="v">
                <p:oleObj spid="_x0000_s138260" name="Equation" r:id="rId5" imgW="435285" imgH="677109" progId="Equation.DSMT4">
                  <p:embed/>
                </p:oleObj>
              </mc:Choice>
              <mc:Fallback>
                <p:oleObj name="Equation" r:id="rId5" imgW="435285" imgH="677109" progId="Equation.DSMT4">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20066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6"/>
          <p:cNvSpPr>
            <a:spLocks noGrp="1"/>
          </p:cNvSpPr>
          <p:nvPr>
            <p:ph type="dt" sz="half" idx="10"/>
          </p:nvPr>
        </p:nvSpPr>
        <p:spPr/>
        <p:txBody>
          <a:bodyPr/>
          <a:lstStyle/>
          <a:p>
            <a:fld id="{8E6299DE-0D8D-4E64-BF7C-4CA7F2C88057}" type="datetime1">
              <a:rPr lang="en-US" smtClean="0"/>
              <a:t>05-Jun-21</a:t>
            </a:fld>
            <a:endParaRPr lang="en-US"/>
          </a:p>
        </p:txBody>
      </p:sp>
      <p:sp>
        <p:nvSpPr>
          <p:cNvPr id="8" name="Slide Number Placeholder 7"/>
          <p:cNvSpPr>
            <a:spLocks noGrp="1"/>
          </p:cNvSpPr>
          <p:nvPr>
            <p:ph type="sldNum" sz="quarter" idx="12"/>
          </p:nvPr>
        </p:nvSpPr>
        <p:spPr/>
        <p:txBody>
          <a:bodyPr/>
          <a:lstStyle/>
          <a:p>
            <a:fld id="{8FB5B16E-CCEE-4E66-8A85-EB8FFAA902D3}" type="slidenum">
              <a:rPr lang="en-US" smtClean="0"/>
              <a:pPr/>
              <a:t>38</a:t>
            </a:fld>
            <a:endParaRPr lang="en-US"/>
          </a:p>
        </p:txBody>
      </p:sp>
      <p:sp>
        <p:nvSpPr>
          <p:cNvPr id="9" name="Footer Placeholder 8"/>
          <p:cNvSpPr>
            <a:spLocks noGrp="1"/>
          </p:cNvSpPr>
          <p:nvPr>
            <p:ph type="ftr" sz="quarter" idx="11"/>
          </p:nvPr>
        </p:nvSpPr>
        <p:spPr/>
        <p:txBody>
          <a:bodyPr/>
          <a:lstStyle/>
          <a:p>
            <a:r>
              <a:rPr lang="en-US" smtClean="0"/>
              <a:t>Dr. Manoj Yadav            KAS-203 , mathematics-II                 Unit Number-3</a:t>
            </a:r>
            <a:endParaRPr lang="en-US"/>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latin typeface="Times New Roman" pitchFamily="18" charset="0"/>
                <a:cs typeface="Times New Roman" pitchFamily="18" charset="0"/>
              </a:rPr>
              <a:t>Laplace Transform of             </a:t>
            </a:r>
            <a:r>
              <a:rPr lang="en-US" sz="3200" b="1" dirty="0" smtClean="0"/>
              <a:t>(co4)</a:t>
            </a:r>
            <a:r>
              <a:rPr lang="en-US" sz="3200" b="1" dirty="0" smtClean="0">
                <a:latin typeface="Times New Roman" pitchFamily="18" charset="0"/>
                <a:cs typeface="Times New Roman" pitchFamily="18" charset="0"/>
              </a:rPr>
              <a:t>            </a:t>
            </a:r>
          </a:p>
        </p:txBody>
      </p:sp>
      <p:graphicFrame>
        <p:nvGraphicFramePr>
          <p:cNvPr id="138246" name="Object 6"/>
          <p:cNvGraphicFramePr>
            <a:graphicFrameLocks noChangeAspect="1"/>
          </p:cNvGraphicFramePr>
          <p:nvPr/>
        </p:nvGraphicFramePr>
        <p:xfrm>
          <a:off x="5486400" y="28575"/>
          <a:ext cx="1049337" cy="657225"/>
        </p:xfrm>
        <a:graphic>
          <a:graphicData uri="http://schemas.openxmlformats.org/presentationml/2006/ole">
            <mc:AlternateContent xmlns:mc="http://schemas.openxmlformats.org/markup-compatibility/2006">
              <mc:Choice xmlns:v="urn:schemas-microsoft-com:vml" Requires="v">
                <p:oleObj spid="_x0000_s138261" name="Equation" r:id="rId7" imgW="342751" imgH="393529" progId="Equation.DSMT4">
                  <p:embed/>
                </p:oleObj>
              </mc:Choice>
              <mc:Fallback>
                <p:oleObj name="Equation" r:id="rId7" imgW="342751" imgH="393529" progId="Equation.DSMT4">
                  <p:embed/>
                  <p:pic>
                    <p:nvPicPr>
                      <p:cNvPr id="0"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28575"/>
                        <a:ext cx="1049337"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2" descr="E:\NIET\Project\xLogo11.png.pagespeed.ic.pydHLuCQEZ.png"/>
          <p:cNvPicPr>
            <a:picLocks noChangeAspect="1" noChangeArrowheads="1"/>
          </p:cNvPicPr>
          <p:nvPr/>
        </p:nvPicPr>
        <p:blipFill>
          <a:blip r:embed="rId9"/>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 calcmode="lin" valueType="num">
                                      <p:cBhvr additive="base">
                                        <p:cTn id="7" dur="500" fill="hold"/>
                                        <p:tgtEl>
                                          <p:spTgt spid="23556"/>
                                        </p:tgtEl>
                                        <p:attrNameLst>
                                          <p:attrName>ppt_x</p:attrName>
                                        </p:attrNameLst>
                                      </p:cBhvr>
                                      <p:tavLst>
                                        <p:tav tm="0">
                                          <p:val>
                                            <p:strVal val="#ppt_x"/>
                                          </p:val>
                                        </p:tav>
                                        <p:tav tm="100000">
                                          <p:val>
                                            <p:strVal val="#ppt_x"/>
                                          </p:val>
                                        </p:tav>
                                      </p:tavLst>
                                    </p:anim>
                                    <p:anim calcmode="lin" valueType="num">
                                      <p:cBhvr additive="base">
                                        <p:cTn id="8" dur="500" fill="hold"/>
                                        <p:tgtEl>
                                          <p:spTgt spid="235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3BC8059-C79B-4E7E-ABAC-2E4EC99F5C75}"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39</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latin typeface="Times New Roman" pitchFamily="18" charset="0"/>
                <a:cs typeface="Times New Roman" pitchFamily="18" charset="0"/>
              </a:rPr>
              <a:t>Example</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0" name="Object 9"/>
          <p:cNvGraphicFramePr>
            <a:graphicFrameLocks noChangeAspect="1"/>
          </p:cNvGraphicFramePr>
          <p:nvPr/>
        </p:nvGraphicFramePr>
        <p:xfrm>
          <a:off x="304800" y="1768475"/>
          <a:ext cx="8339138" cy="4708525"/>
        </p:xfrm>
        <a:graphic>
          <a:graphicData uri="http://schemas.openxmlformats.org/presentationml/2006/ole">
            <mc:AlternateContent xmlns:mc="http://schemas.openxmlformats.org/markup-compatibility/2006">
              <mc:Choice xmlns:v="urn:schemas-microsoft-com:vml" Requires="v">
                <p:oleObj spid="_x0000_s195597" name="Equation" r:id="rId4" imgW="3136900" imgH="2413000" progId="Equation.DSMT4">
                  <p:embed/>
                </p:oleObj>
              </mc:Choice>
              <mc:Fallback>
                <p:oleObj name="Equation" r:id="rId4" imgW="3136900" imgH="2413000" progId="Equation.DSMT4">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768475"/>
                        <a:ext cx="8339138" cy="470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88" name="Object 4"/>
          <p:cNvGraphicFramePr>
            <a:graphicFrameLocks noChangeAspect="1"/>
          </p:cNvGraphicFramePr>
          <p:nvPr/>
        </p:nvGraphicFramePr>
        <p:xfrm>
          <a:off x="457200" y="914400"/>
          <a:ext cx="5472112" cy="1325562"/>
        </p:xfrm>
        <a:graphic>
          <a:graphicData uri="http://schemas.openxmlformats.org/presentationml/2006/ole">
            <mc:AlternateContent xmlns:mc="http://schemas.openxmlformats.org/markup-compatibility/2006">
              <mc:Choice xmlns:v="urn:schemas-microsoft-com:vml" Requires="v">
                <p:oleObj spid="_x0000_s195598" name="Equation" r:id="rId6" imgW="3060700" imgH="800100" progId="Equation.DSMT4">
                  <p:embed/>
                </p:oleObj>
              </mc:Choice>
              <mc:Fallback>
                <p:oleObj name="Equation" r:id="rId6" imgW="3060700" imgH="800100" progId="Equation.DSMT4">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914400"/>
                        <a:ext cx="5472112" cy="1325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588"/>
                                        </p:tgtEl>
                                        <p:attrNameLst>
                                          <p:attrName>style.visibility</p:attrName>
                                        </p:attrNameLst>
                                      </p:cBhvr>
                                      <p:to>
                                        <p:strVal val="visible"/>
                                      </p:to>
                                    </p:set>
                                    <p:anim calcmode="lin" valueType="num">
                                      <p:cBhvr additive="base">
                                        <p:cTn id="7" dur="500" fill="hold"/>
                                        <p:tgtEl>
                                          <p:spTgt spid="195588"/>
                                        </p:tgtEl>
                                        <p:attrNameLst>
                                          <p:attrName>ppt_x</p:attrName>
                                        </p:attrNameLst>
                                      </p:cBhvr>
                                      <p:tavLst>
                                        <p:tav tm="0">
                                          <p:val>
                                            <p:strVal val="#ppt_x"/>
                                          </p:val>
                                        </p:tav>
                                        <p:tav tm="100000">
                                          <p:val>
                                            <p:strVal val="#ppt_x"/>
                                          </p:val>
                                        </p:tav>
                                      </p:tavLst>
                                    </p:anim>
                                    <p:anim calcmode="lin" valueType="num">
                                      <p:cBhvr additive="base">
                                        <p:cTn id="8" dur="500" fill="hold"/>
                                        <p:tgtEl>
                                          <p:spTgt spid="1955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7623B5-7432-4553-8904-11477AC006AC}" type="datetime1">
              <a:rPr lang="en-US" smtClean="0"/>
              <a:t>05-Jun-21</a:t>
            </a:fld>
            <a:endParaRPr lang="en-US"/>
          </a:p>
        </p:txBody>
      </p:sp>
      <p:sp>
        <p:nvSpPr>
          <p:cNvPr id="5" name="Footer Placeholder 4"/>
          <p:cNvSpPr>
            <a:spLocks noGrp="1"/>
          </p:cNvSpPr>
          <p:nvPr>
            <p:ph type="ftr" sz="quarter" idx="11"/>
          </p:nvPr>
        </p:nvSpPr>
        <p:spPr>
          <a:xfrm>
            <a:off x="2819400" y="6096000"/>
            <a:ext cx="5181600" cy="5175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t>Unit</a:t>
            </a:r>
            <a:r>
              <a:rPr kumimoji="0" lang="en-US" sz="32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Content Placeholder 9"/>
          <p:cNvSpPr>
            <a:spLocks noGrp="1"/>
          </p:cNvSpPr>
          <p:nvPr>
            <p:ph idx="1"/>
          </p:nvPr>
        </p:nvSpPr>
        <p:spPr/>
        <p:txBody>
          <a:bodyPr>
            <a:normAutofit fontScale="92500" lnSpcReduction="20000"/>
          </a:bodyPr>
          <a:lstStyle/>
          <a:p>
            <a:pPr>
              <a:buNone/>
            </a:pPr>
            <a:r>
              <a:rPr lang="en-US" dirty="0" smtClean="0"/>
              <a:t> After studying this unit, student will be able to:  </a:t>
            </a:r>
          </a:p>
          <a:p>
            <a:r>
              <a:rPr lang="en-US" dirty="0" smtClean="0"/>
              <a:t>determine the Laplace transforms of derivatives of a function </a:t>
            </a:r>
          </a:p>
          <a:p>
            <a:r>
              <a:rPr lang="en-US" dirty="0" smtClean="0"/>
              <a:t>obtain the Laplace transform of the integral of a function</a:t>
            </a:r>
          </a:p>
          <a:p>
            <a:r>
              <a:rPr lang="en-US" dirty="0" smtClean="0"/>
              <a:t>calculate the inverse Laplace transform of the derivative and integral of a Laplace transform of some function </a:t>
            </a:r>
          </a:p>
          <a:p>
            <a:r>
              <a:rPr lang="en-US" dirty="0" smtClean="0"/>
              <a:t>use Laplace transforms to solve an ordinary differential equation with given initial and boundary conditions. </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838200"/>
            <a:ext cx="7924800" cy="1015663"/>
          </a:xfrm>
          <a:prstGeom prst="rect">
            <a:avLst/>
          </a:prstGeom>
          <a:noFill/>
        </p:spPr>
        <p:txBody>
          <a:bodyPr wrap="square" rtlCol="0">
            <a:spAutoFit/>
          </a:bodyPr>
          <a:lstStyle/>
          <a:p>
            <a:r>
              <a:rPr lang="en-US" sz="2400" dirty="0" smtClean="0"/>
              <a:t>Find the Laplace transform of the following functions</a:t>
            </a:r>
          </a:p>
          <a:p>
            <a:endParaRPr lang="en-US" dirty="0" smtClean="0"/>
          </a:p>
          <a:p>
            <a:endParaRPr lang="en-US" dirty="0"/>
          </a:p>
        </p:txBody>
      </p:sp>
      <p:graphicFrame>
        <p:nvGraphicFramePr>
          <p:cNvPr id="5" name="Object 4"/>
          <p:cNvGraphicFramePr>
            <a:graphicFrameLocks noChangeAspect="1"/>
          </p:cNvGraphicFramePr>
          <p:nvPr/>
        </p:nvGraphicFramePr>
        <p:xfrm>
          <a:off x="354266" y="1752601"/>
          <a:ext cx="8637333" cy="4495800"/>
        </p:xfrm>
        <a:graphic>
          <a:graphicData uri="http://schemas.openxmlformats.org/presentationml/2006/ole">
            <mc:AlternateContent xmlns:mc="http://schemas.openxmlformats.org/markup-compatibility/2006">
              <mc:Choice xmlns:v="urn:schemas-microsoft-com:vml" Requires="v">
                <p:oleObj spid="_x0000_s191495" name="Equation" r:id="rId3" imgW="6451600" imgH="4089400" progId="Equation.DSMT4">
                  <p:embed/>
                </p:oleObj>
              </mc:Choice>
              <mc:Fallback>
                <p:oleObj name="Equation" r:id="rId3" imgW="6451600" imgH="40894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66" y="1752601"/>
                        <a:ext cx="8637333" cy="449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8D6FB295-9CDB-4D61-85B1-3EEE792DD9B5}"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40</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FAQ</a:t>
            </a:r>
          </a:p>
        </p:txBody>
      </p:sp>
      <p:pic>
        <p:nvPicPr>
          <p:cNvPr id="10"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5BD974-3A71-4562-AAA7-63B770E25AD4}"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t>Daily Quiz</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76482" name="Object 2"/>
          <p:cNvGraphicFramePr>
            <a:graphicFrameLocks noChangeAspect="1"/>
          </p:cNvGraphicFramePr>
          <p:nvPr/>
        </p:nvGraphicFramePr>
        <p:xfrm>
          <a:off x="400050" y="776288"/>
          <a:ext cx="4781550" cy="5624512"/>
        </p:xfrm>
        <a:graphic>
          <a:graphicData uri="http://schemas.openxmlformats.org/presentationml/2006/ole">
            <mc:AlternateContent xmlns:mc="http://schemas.openxmlformats.org/markup-compatibility/2006">
              <mc:Choice xmlns:v="urn:schemas-microsoft-com:vml" Requires="v">
                <p:oleObj spid="_x0000_s277511" name="Equation" r:id="rId4" imgW="1447800" imgH="1701800" progId="Equation.DSMT4">
                  <p:embed/>
                </p:oleObj>
              </mc:Choice>
              <mc:Fallback>
                <p:oleObj name="Equation" r:id="rId4" imgW="1447800" imgH="17018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 y="776288"/>
                        <a:ext cx="4781550" cy="562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xEl>
                                              <p:pRg st="0" end="0"/>
                                            </p:txEl>
                                          </p:spTgt>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76482"/>
                                        </p:tgtEl>
                                        <p:attrNameLst>
                                          <p:attrName>style.visibility</p:attrName>
                                        </p:attrNameLst>
                                      </p:cBhvr>
                                      <p:to>
                                        <p:strVal val="visible"/>
                                      </p:to>
                                    </p:set>
                                    <p:anim calcmode="lin" valueType="num">
                                      <p:cBhvr additive="base">
                                        <p:cTn id="11" dur="500" fill="hold"/>
                                        <p:tgtEl>
                                          <p:spTgt spid="276482"/>
                                        </p:tgtEl>
                                        <p:attrNameLst>
                                          <p:attrName>ppt_x</p:attrName>
                                        </p:attrNameLst>
                                      </p:cBhvr>
                                      <p:tavLst>
                                        <p:tav tm="0">
                                          <p:val>
                                            <p:strVal val="#ppt_x"/>
                                          </p:val>
                                        </p:tav>
                                        <p:tav tm="100000">
                                          <p:val>
                                            <p:strVal val="#ppt_x"/>
                                          </p:val>
                                        </p:tav>
                                      </p:tavLst>
                                    </p:anim>
                                    <p:anim calcmode="lin" valueType="num">
                                      <p:cBhvr additive="base">
                                        <p:cTn id="12" dur="500" fill="hold"/>
                                        <p:tgtEl>
                                          <p:spTgt spid="276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smtClean="0"/>
              <a:t>Laplace Of Derivatives</a:t>
            </a:r>
          </a:p>
          <a:p>
            <a:r>
              <a:rPr lang="en-US" sz="2400" dirty="0" smtClean="0"/>
              <a:t>Laplace of Integrals</a:t>
            </a:r>
          </a:p>
          <a:p>
            <a:r>
              <a:rPr lang="en-US" sz="2400" dirty="0" smtClean="0"/>
              <a:t>Laplace of </a:t>
            </a:r>
            <a:r>
              <a:rPr lang="en-US" sz="2400" dirty="0" err="1" smtClean="0"/>
              <a:t>t.f</a:t>
            </a:r>
            <a:r>
              <a:rPr lang="en-US" sz="2400" dirty="0" smtClean="0"/>
              <a:t>(t)</a:t>
            </a:r>
          </a:p>
          <a:p>
            <a:r>
              <a:rPr lang="en-US" sz="2400" dirty="0" smtClean="0"/>
              <a:t>Laplace of f(t)/t</a:t>
            </a:r>
            <a:endParaRPr lang="en-US" sz="2400" dirty="0"/>
          </a:p>
        </p:txBody>
      </p:sp>
      <p:sp>
        <p:nvSpPr>
          <p:cNvPr id="4" name="Date Placeholder 3"/>
          <p:cNvSpPr>
            <a:spLocks noGrp="1"/>
          </p:cNvSpPr>
          <p:nvPr>
            <p:ph type="dt" sz="half" idx="10"/>
          </p:nvPr>
        </p:nvSpPr>
        <p:spPr/>
        <p:txBody>
          <a:bodyPr/>
          <a:lstStyle/>
          <a:p>
            <a:fld id="{8C540217-E3B9-4226-9753-AE60FC3C0A7B}"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 </a:t>
            </a:r>
            <a:r>
              <a:rPr kumimoji="0" lang="en-US" sz="3200" b="1" i="0" u="none" strike="noStrike" kern="1200" cap="none" spc="0" normalizeH="0" baseline="0" noProof="0" dirty="0" smtClean="0">
                <a:ln>
                  <a:noFill/>
                </a:ln>
                <a:solidFill>
                  <a:schemeClr val="dk1"/>
                </a:solidFill>
                <a:effectLst/>
                <a:uLnTx/>
                <a:uFillTx/>
                <a:latin typeface="+mn-lt"/>
                <a:ea typeface="+mn-ea"/>
                <a:cs typeface="+mn-cs"/>
              </a:rPr>
              <a:t>Recap</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817563" y="962025"/>
          <a:ext cx="7491412" cy="5591175"/>
        </p:xfrm>
        <a:graphic>
          <a:graphicData uri="http://schemas.openxmlformats.org/presentationml/2006/ole">
            <mc:AlternateContent xmlns:mc="http://schemas.openxmlformats.org/markup-compatibility/2006">
              <mc:Choice xmlns:v="urn:schemas-microsoft-com:vml" Requires="v">
                <p:oleObj spid="_x0000_s222215" name="Equation" r:id="rId3" imgW="2362200" imgH="2692400" progId="Equation.DSMT4">
                  <p:embed/>
                </p:oleObj>
              </mc:Choice>
              <mc:Fallback>
                <p:oleObj name="Equation" r:id="rId3" imgW="2362200" imgH="26924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563" y="962025"/>
                        <a:ext cx="7491412" cy="559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Date Placeholder 2"/>
          <p:cNvSpPr>
            <a:spLocks noGrp="1"/>
          </p:cNvSpPr>
          <p:nvPr>
            <p:ph type="dt" sz="half" idx="10"/>
          </p:nvPr>
        </p:nvSpPr>
        <p:spPr/>
        <p:txBody>
          <a:bodyPr/>
          <a:lstStyle/>
          <a:p>
            <a:fld id="{D012BC1E-D5F6-49E8-BDB0-4299C935BA33}"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43</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143000"/>
            <a:ext cx="5943600" cy="1200329"/>
          </a:xfrm>
          <a:prstGeom prst="rect">
            <a:avLst/>
          </a:prstGeom>
          <a:noFill/>
        </p:spPr>
        <p:txBody>
          <a:bodyPr wrap="square" rtlCol="0">
            <a:spAutoFit/>
          </a:bodyPr>
          <a:lstStyle/>
          <a:p>
            <a:r>
              <a:rPr lang="en-US" sz="2400" b="1" dirty="0" smtClean="0"/>
              <a:t>Initial value theorem</a:t>
            </a:r>
          </a:p>
          <a:p>
            <a:r>
              <a:rPr lang="en-US" sz="2400" dirty="0" smtClean="0"/>
              <a:t>Statement- </a:t>
            </a:r>
          </a:p>
          <a:p>
            <a:r>
              <a:rPr lang="en-US" sz="2400" dirty="0" smtClean="0"/>
              <a:t>then</a:t>
            </a:r>
            <a:endParaRPr lang="en-US" sz="2400" dirty="0"/>
          </a:p>
        </p:txBody>
      </p:sp>
      <p:graphicFrame>
        <p:nvGraphicFramePr>
          <p:cNvPr id="3" name="Object 2"/>
          <p:cNvGraphicFramePr>
            <a:graphicFrameLocks noChangeAspect="1"/>
          </p:cNvGraphicFramePr>
          <p:nvPr/>
        </p:nvGraphicFramePr>
        <p:xfrm>
          <a:off x="4514850" y="2016125"/>
          <a:ext cx="114300" cy="177800"/>
        </p:xfrm>
        <a:graphic>
          <a:graphicData uri="http://schemas.openxmlformats.org/presentationml/2006/ole">
            <mc:AlternateContent xmlns:mc="http://schemas.openxmlformats.org/markup-compatibility/2006">
              <mc:Choice xmlns:v="urn:schemas-microsoft-com:vml" Requires="v">
                <p:oleObj spid="_x0000_s140305" name="Equation" r:id="rId3" imgW="435285" imgH="677109" progId="Equation.DSMT4">
                  <p:embed/>
                </p:oleObj>
              </mc:Choice>
              <mc:Fallback>
                <p:oleObj name="Equation" r:id="rId3" imgW="435285" imgH="677109" progId="Equation.DSMT4">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20161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8" name="Object 4"/>
          <p:cNvGraphicFramePr>
            <a:graphicFrameLocks noChangeAspect="1"/>
          </p:cNvGraphicFramePr>
          <p:nvPr/>
        </p:nvGraphicFramePr>
        <p:xfrm>
          <a:off x="2514600" y="1490662"/>
          <a:ext cx="2693988" cy="1252538"/>
        </p:xfrm>
        <a:graphic>
          <a:graphicData uri="http://schemas.openxmlformats.org/presentationml/2006/ole">
            <mc:AlternateContent xmlns:mc="http://schemas.openxmlformats.org/markup-compatibility/2006">
              <mc:Choice xmlns:v="urn:schemas-microsoft-com:vml" Requires="v">
                <p:oleObj spid="_x0000_s140306" name="Equation" r:id="rId5" imgW="1256755" imgH="583947" progId="Equation.DSMT4">
                  <p:embed/>
                </p:oleObj>
              </mc:Choice>
              <mc:Fallback>
                <p:oleObj name="Equation" r:id="rId5" imgW="1256755" imgH="583947" progId="Equation.DSMT4">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490662"/>
                        <a:ext cx="2693988" cy="125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p:nvPr/>
        </p:nvSpPr>
        <p:spPr>
          <a:xfrm>
            <a:off x="914400" y="2971800"/>
            <a:ext cx="5867400" cy="830997"/>
          </a:xfrm>
          <a:prstGeom prst="rect">
            <a:avLst/>
          </a:prstGeom>
        </p:spPr>
        <p:txBody>
          <a:bodyPr wrap="square">
            <a:spAutoFit/>
          </a:bodyPr>
          <a:lstStyle/>
          <a:p>
            <a:r>
              <a:rPr lang="en-US" sz="2400" b="1" dirty="0" smtClean="0"/>
              <a:t>Final value theorem</a:t>
            </a:r>
          </a:p>
          <a:p>
            <a:r>
              <a:rPr lang="en-US" sz="2400" dirty="0" smtClean="0"/>
              <a:t>Statement- </a:t>
            </a:r>
          </a:p>
        </p:txBody>
      </p:sp>
      <p:graphicFrame>
        <p:nvGraphicFramePr>
          <p:cNvPr id="26629" name="Object 5"/>
          <p:cNvGraphicFramePr>
            <a:graphicFrameLocks noChangeAspect="1"/>
          </p:cNvGraphicFramePr>
          <p:nvPr/>
        </p:nvGraphicFramePr>
        <p:xfrm>
          <a:off x="3262313" y="3778250"/>
          <a:ext cx="4067175" cy="1889125"/>
        </p:xfrm>
        <a:graphic>
          <a:graphicData uri="http://schemas.openxmlformats.org/presentationml/2006/ole">
            <mc:AlternateContent xmlns:mc="http://schemas.openxmlformats.org/markup-compatibility/2006">
              <mc:Choice xmlns:v="urn:schemas-microsoft-com:vml" Requires="v">
                <p:oleObj spid="_x0000_s140307" name="Equation" r:id="rId7" imgW="1256755" imgH="583947" progId="Equation.DSMT4">
                  <p:embed/>
                </p:oleObj>
              </mc:Choice>
              <mc:Fallback>
                <p:oleObj name="Equation" r:id="rId7" imgW="1256755" imgH="583947" progId="Equation.DSMT4">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2313" y="3778250"/>
                        <a:ext cx="4067175" cy="188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1447800" y="4306669"/>
            <a:ext cx="1143000" cy="707886"/>
          </a:xfrm>
          <a:prstGeom prst="rect">
            <a:avLst/>
          </a:prstGeom>
          <a:noFill/>
        </p:spPr>
        <p:txBody>
          <a:bodyPr wrap="square" rtlCol="0">
            <a:spAutoFit/>
          </a:bodyPr>
          <a:lstStyle/>
          <a:p>
            <a:r>
              <a:rPr lang="en-US" sz="2000" dirty="0" smtClean="0"/>
              <a:t>then</a:t>
            </a:r>
          </a:p>
          <a:p>
            <a:endParaRPr lang="en-US" sz="2000" dirty="0"/>
          </a:p>
        </p:txBody>
      </p:sp>
      <p:sp>
        <p:nvSpPr>
          <p:cNvPr id="9" name="Date Placeholder 8"/>
          <p:cNvSpPr>
            <a:spLocks noGrp="1"/>
          </p:cNvSpPr>
          <p:nvPr>
            <p:ph type="dt" sz="half" idx="10"/>
          </p:nvPr>
        </p:nvSpPr>
        <p:spPr/>
        <p:txBody>
          <a:bodyPr/>
          <a:lstStyle/>
          <a:p>
            <a:fld id="{B25CECCF-B384-4ADA-A818-EE715EA4E8CF}" type="datetime1">
              <a:rPr lang="en-US" smtClean="0"/>
              <a:t>05-Jun-21</a:t>
            </a:fld>
            <a:endParaRPr lang="en-US"/>
          </a:p>
        </p:txBody>
      </p:sp>
      <p:sp>
        <p:nvSpPr>
          <p:cNvPr id="10" name="Slide Number Placeholder 9"/>
          <p:cNvSpPr>
            <a:spLocks noGrp="1"/>
          </p:cNvSpPr>
          <p:nvPr>
            <p:ph type="sldNum" sz="quarter" idx="12"/>
          </p:nvPr>
        </p:nvSpPr>
        <p:spPr/>
        <p:txBody>
          <a:bodyPr/>
          <a:lstStyle/>
          <a:p>
            <a:fld id="{8FB5B16E-CCEE-4E66-8A85-EB8FFAA902D3}" type="slidenum">
              <a:rPr lang="en-US" smtClean="0"/>
              <a:pPr/>
              <a:t>44</a:t>
            </a:fld>
            <a:endParaRPr lang="en-US"/>
          </a:p>
        </p:txBody>
      </p:sp>
      <p:sp>
        <p:nvSpPr>
          <p:cNvPr id="11" name="Footer Placeholder 10"/>
          <p:cNvSpPr>
            <a:spLocks noGrp="1"/>
          </p:cNvSpPr>
          <p:nvPr>
            <p:ph type="ftr" sz="quarter" idx="11"/>
          </p:nvPr>
        </p:nvSpPr>
        <p:spPr/>
        <p:txBody>
          <a:bodyPr/>
          <a:lstStyle/>
          <a:p>
            <a:r>
              <a:rPr lang="en-US" smtClean="0"/>
              <a:t>Dr. Manoj Yadav            KAS-203 , mathematics-II                 Unit Number-3</a:t>
            </a:r>
            <a:endParaRPr lang="en-US"/>
          </a:p>
        </p:txBody>
      </p:sp>
      <p:pic>
        <p:nvPicPr>
          <p:cNvPr id="12" name="Picture 2" descr="E:\NIET\Project\xLogo11.png.pagespeed.ic.pydHLuCQEZ.png"/>
          <p:cNvPicPr>
            <a:picLocks noChangeAspect="1" noChangeArrowheads="1"/>
          </p:cNvPicPr>
          <p:nvPr/>
        </p:nvPicPr>
        <p:blipFill>
          <a:blip r:embed="rId9"/>
          <a:srcRect/>
          <a:stretch>
            <a:fillRect/>
          </a:stretch>
        </p:blipFill>
        <p:spPr bwMode="auto">
          <a:xfrm>
            <a:off x="0" y="0"/>
            <a:ext cx="1447800" cy="817163"/>
          </a:xfrm>
          <a:prstGeom prst="rect">
            <a:avLst/>
          </a:prstGeom>
          <a:noFill/>
        </p:spPr>
      </p:pic>
      <p:sp>
        <p:nvSpPr>
          <p:cNvPr id="13"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Initial and Final Value Theorem (co4)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570BCD-F27C-40FB-88E7-EE1526C8E3E1}" type="datetime1">
              <a:rPr lang="en-US" smtClean="0"/>
              <a:t>05-Jun-21</a:t>
            </a:fld>
            <a:endParaRPr lang="en-US"/>
          </a:p>
        </p:txBody>
      </p:sp>
      <p:sp>
        <p:nvSpPr>
          <p:cNvPr id="5" name="Footer Placeholder 4"/>
          <p:cNvSpPr>
            <a:spLocks noGrp="1"/>
          </p:cNvSpPr>
          <p:nvPr>
            <p:ph type="ftr" sz="quarter" idx="11"/>
          </p:nvPr>
        </p:nvSpPr>
        <p:spPr>
          <a:xfrm>
            <a:off x="2819400" y="6096000"/>
            <a:ext cx="5181600" cy="5175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t>Topic</a:t>
            </a:r>
            <a:r>
              <a:rPr kumimoji="0" lang="en-US" sz="32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Content Placeholder 9"/>
          <p:cNvSpPr>
            <a:spLocks noGrp="1"/>
          </p:cNvSpPr>
          <p:nvPr>
            <p:ph idx="1"/>
          </p:nvPr>
        </p:nvSpPr>
        <p:spPr/>
        <p:txBody>
          <a:bodyPr>
            <a:normAutofit/>
          </a:bodyPr>
          <a:lstStyle/>
          <a:p>
            <a:pPr>
              <a:buNone/>
            </a:pPr>
            <a:r>
              <a:rPr lang="en-US" dirty="0" smtClean="0"/>
              <a:t> After studying this topic, student will be able to:  </a:t>
            </a:r>
          </a:p>
          <a:p>
            <a:r>
              <a:rPr lang="en-US" dirty="0" smtClean="0"/>
              <a:t>determine the Laplace transforms of Periodic function .</a:t>
            </a:r>
          </a:p>
          <a:p>
            <a:r>
              <a:rPr lang="en-US" dirty="0" smtClean="0"/>
              <a:t>obtain the Laplace transform of Unit impulse function and Dirac Delta Function.</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666750" y="1333500"/>
          <a:ext cx="6972300" cy="2095500"/>
        </p:xfrm>
        <a:graphic>
          <a:graphicData uri="http://schemas.openxmlformats.org/presentationml/2006/ole">
            <mc:AlternateContent xmlns:mc="http://schemas.openxmlformats.org/markup-compatibility/2006">
              <mc:Choice xmlns:v="urn:schemas-microsoft-com:vml" Requires="v">
                <p:oleObj spid="_x0000_s141319" name="Equation" r:id="rId3" imgW="2667000" imgH="1054100" progId="Equation.DSMT4">
                  <p:embed/>
                </p:oleObj>
              </mc:Choice>
              <mc:Fallback>
                <p:oleObj name="Equation" r:id="rId3" imgW="2667000" imgH="10541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1333500"/>
                        <a:ext cx="6972300" cy="209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Date Placeholder 4"/>
          <p:cNvSpPr>
            <a:spLocks noGrp="1"/>
          </p:cNvSpPr>
          <p:nvPr>
            <p:ph type="dt" sz="half" idx="10"/>
          </p:nvPr>
        </p:nvSpPr>
        <p:spPr/>
        <p:txBody>
          <a:bodyPr/>
          <a:lstStyle/>
          <a:p>
            <a:fld id="{F3D15F55-1834-4F14-9C13-D98ACF4FF6D1}"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46</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Laplace Transform of Periodic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5713" y="914400"/>
          <a:ext cx="6707187" cy="5200650"/>
        </p:xfrm>
        <a:graphic>
          <a:graphicData uri="http://schemas.openxmlformats.org/presentationml/2006/ole">
            <mc:AlternateContent xmlns:mc="http://schemas.openxmlformats.org/markup-compatibility/2006">
              <mc:Choice xmlns:v="urn:schemas-microsoft-com:vml" Requires="v">
                <p:oleObj spid="_x0000_s225287" name="Equation" r:id="rId3" imgW="2565400" imgH="2616200" progId="Equation.DSMT4">
                  <p:embed/>
                </p:oleObj>
              </mc:Choice>
              <mc:Fallback>
                <p:oleObj name="Equation" r:id="rId3" imgW="2565400" imgH="2616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713" y="914400"/>
                        <a:ext cx="6707187" cy="520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Date Placeholder 4"/>
          <p:cNvSpPr>
            <a:spLocks noGrp="1"/>
          </p:cNvSpPr>
          <p:nvPr>
            <p:ph type="dt" sz="half" idx="10"/>
          </p:nvPr>
        </p:nvSpPr>
        <p:spPr/>
        <p:txBody>
          <a:bodyPr/>
          <a:lstStyle/>
          <a:p>
            <a:fld id="{44D1F752-727A-4780-938D-1CA4D0133CB4}"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47</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457200" y="1295400"/>
          <a:ext cx="8267700" cy="4440238"/>
        </p:xfrm>
        <a:graphic>
          <a:graphicData uri="http://schemas.openxmlformats.org/presentationml/2006/ole">
            <mc:AlternateContent xmlns:mc="http://schemas.openxmlformats.org/markup-compatibility/2006">
              <mc:Choice xmlns:v="urn:schemas-microsoft-com:vml" Requires="v">
                <p:oleObj spid="_x0000_s226311" name="Equation" r:id="rId3" imgW="3162300" imgH="2235200" progId="Equation.DSMT4">
                  <p:embed/>
                </p:oleObj>
              </mc:Choice>
              <mc:Fallback>
                <p:oleObj name="Equation" r:id="rId3" imgW="3162300" imgH="2235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8267700" cy="444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Date Placeholder 4"/>
          <p:cNvSpPr>
            <a:spLocks noGrp="1"/>
          </p:cNvSpPr>
          <p:nvPr>
            <p:ph type="dt" sz="half" idx="10"/>
          </p:nvPr>
        </p:nvSpPr>
        <p:spPr/>
        <p:txBody>
          <a:bodyPr/>
          <a:lstStyle/>
          <a:p>
            <a:fld id="{5267A7B9-5B32-4E81-B9F1-FCA997F8537A}"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48</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52400"/>
            <a:ext cx="7924800" cy="2677656"/>
          </a:xfrm>
          <a:prstGeom prst="rect">
            <a:avLst/>
          </a:prstGeom>
          <a:noFill/>
        </p:spPr>
        <p:txBody>
          <a:bodyPr wrap="square" rtlCol="0">
            <a:spAutoFit/>
          </a:bodyPr>
          <a:lstStyle/>
          <a:p>
            <a:endParaRPr lang="en-US" sz="2400" dirty="0" smtClean="0"/>
          </a:p>
          <a:p>
            <a:endParaRPr lang="en-US" sz="2400" b="1" dirty="0" smtClean="0"/>
          </a:p>
          <a:p>
            <a:r>
              <a:rPr lang="en-US" sz="2400" b="1" dirty="0" smtClean="0"/>
              <a:t>(HEAVISIDE’S  UNIT STEP FUNCTION)</a:t>
            </a:r>
          </a:p>
          <a:p>
            <a:r>
              <a:rPr lang="en-US" sz="2400" dirty="0" smtClean="0"/>
              <a:t>The unit step function denoted by </a:t>
            </a:r>
            <a:r>
              <a:rPr lang="en-US" sz="2400" i="1" dirty="0" smtClean="0"/>
              <a:t>u(t-a)</a:t>
            </a:r>
            <a:r>
              <a:rPr lang="en-US" sz="2400" dirty="0" smtClean="0"/>
              <a:t> or </a:t>
            </a:r>
            <a:r>
              <a:rPr lang="en-US" sz="2400" i="1" dirty="0" smtClean="0"/>
              <a:t>H(t-a)</a:t>
            </a:r>
            <a:r>
              <a:rPr lang="en-US" sz="2400" dirty="0" smtClean="0"/>
              <a:t> is defined by</a:t>
            </a:r>
          </a:p>
          <a:p>
            <a:r>
              <a:rPr lang="en-US" sz="2400" dirty="0" smtClean="0"/>
              <a:t> </a:t>
            </a:r>
          </a:p>
          <a:p>
            <a:r>
              <a:rPr lang="en-US" sz="2400" dirty="0" smtClean="0"/>
              <a:t>  </a:t>
            </a:r>
          </a:p>
          <a:p>
            <a:endParaRPr lang="en-US" sz="2400" b="1" dirty="0"/>
          </a:p>
        </p:txBody>
      </p:sp>
      <p:graphicFrame>
        <p:nvGraphicFramePr>
          <p:cNvPr id="3" name="Object 2"/>
          <p:cNvGraphicFramePr>
            <a:graphicFrameLocks noChangeAspect="1"/>
          </p:cNvGraphicFramePr>
          <p:nvPr/>
        </p:nvGraphicFramePr>
        <p:xfrm>
          <a:off x="1585913" y="1998662"/>
          <a:ext cx="2601912" cy="820738"/>
        </p:xfrm>
        <a:graphic>
          <a:graphicData uri="http://schemas.openxmlformats.org/presentationml/2006/ole">
            <mc:AlternateContent xmlns:mc="http://schemas.openxmlformats.org/markup-compatibility/2006">
              <mc:Choice xmlns:v="urn:schemas-microsoft-com:vml" Requires="v">
                <p:oleObj spid="_x0000_s142348" name="Equation" r:id="rId3" imgW="1447800" imgH="457200" progId="Equation.DSMT4">
                  <p:embed/>
                </p:oleObj>
              </mc:Choice>
              <mc:Fallback>
                <p:oleObj name="Equation" r:id="rId3" imgW="1447800" imgH="457200"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1998662"/>
                        <a:ext cx="2601912" cy="82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Arrow Connector 6"/>
          <p:cNvCxnSpPr/>
          <p:nvPr/>
        </p:nvCxnSpPr>
        <p:spPr>
          <a:xfrm>
            <a:off x="6019800" y="3351212"/>
            <a:ext cx="2057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91200" y="1524000"/>
            <a:ext cx="762000" cy="646331"/>
          </a:xfrm>
          <a:prstGeom prst="rect">
            <a:avLst/>
          </a:prstGeom>
          <a:noFill/>
        </p:spPr>
        <p:txBody>
          <a:bodyPr wrap="square" rtlCol="0">
            <a:spAutoFit/>
          </a:bodyPr>
          <a:lstStyle/>
          <a:p>
            <a:endParaRPr lang="en-US" dirty="0" smtClean="0"/>
          </a:p>
          <a:p>
            <a:r>
              <a:rPr lang="en-US" dirty="0" smtClean="0"/>
              <a:t> </a:t>
            </a:r>
            <a:endParaRPr lang="en-US" dirty="0"/>
          </a:p>
        </p:txBody>
      </p:sp>
      <p:cxnSp>
        <p:nvCxnSpPr>
          <p:cNvPr id="10" name="Straight Connector 9"/>
          <p:cNvCxnSpPr/>
          <p:nvPr/>
        </p:nvCxnSpPr>
        <p:spPr>
          <a:xfrm>
            <a:off x="6019800" y="2436812"/>
            <a:ext cx="2057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8800" y="2219980"/>
            <a:ext cx="304800" cy="523220"/>
          </a:xfrm>
          <a:prstGeom prst="rect">
            <a:avLst/>
          </a:prstGeom>
          <a:noFill/>
        </p:spPr>
        <p:txBody>
          <a:bodyPr wrap="square" rtlCol="0">
            <a:spAutoFit/>
          </a:bodyPr>
          <a:lstStyle/>
          <a:p>
            <a:r>
              <a:rPr lang="en-US" sz="2800" dirty="0" smtClean="0"/>
              <a:t>1</a:t>
            </a:r>
            <a:endParaRPr lang="en-US" sz="2800" dirty="0"/>
          </a:p>
        </p:txBody>
      </p:sp>
      <p:sp>
        <p:nvSpPr>
          <p:cNvPr id="15" name="TextBox 14"/>
          <p:cNvSpPr txBox="1"/>
          <p:nvPr/>
        </p:nvSpPr>
        <p:spPr>
          <a:xfrm>
            <a:off x="8229600" y="3058180"/>
            <a:ext cx="381000" cy="523220"/>
          </a:xfrm>
          <a:prstGeom prst="rect">
            <a:avLst/>
          </a:prstGeom>
          <a:noFill/>
        </p:spPr>
        <p:txBody>
          <a:bodyPr wrap="square" rtlCol="0">
            <a:spAutoFit/>
          </a:bodyPr>
          <a:lstStyle/>
          <a:p>
            <a:r>
              <a:rPr lang="en-US" sz="2800" dirty="0" smtClean="0"/>
              <a:t>t</a:t>
            </a:r>
            <a:endParaRPr lang="en-US" sz="2800" dirty="0"/>
          </a:p>
        </p:txBody>
      </p:sp>
      <p:sp>
        <p:nvSpPr>
          <p:cNvPr id="14" name="TextBox 13"/>
          <p:cNvSpPr txBox="1"/>
          <p:nvPr/>
        </p:nvSpPr>
        <p:spPr>
          <a:xfrm>
            <a:off x="5791200" y="1611868"/>
            <a:ext cx="524503" cy="369332"/>
          </a:xfrm>
          <a:prstGeom prst="rect">
            <a:avLst/>
          </a:prstGeom>
          <a:noFill/>
        </p:spPr>
        <p:txBody>
          <a:bodyPr wrap="none" rtlCol="0">
            <a:spAutoFit/>
          </a:bodyPr>
          <a:lstStyle/>
          <a:p>
            <a:r>
              <a:rPr lang="en-IN" dirty="0" smtClean="0"/>
              <a:t>u(t)</a:t>
            </a:r>
            <a:endParaRPr lang="en-IN" dirty="0"/>
          </a:p>
        </p:txBody>
      </p:sp>
      <p:cxnSp>
        <p:nvCxnSpPr>
          <p:cNvPr id="17" name="Straight Arrow Connector 16"/>
          <p:cNvCxnSpPr/>
          <p:nvPr/>
        </p:nvCxnSpPr>
        <p:spPr>
          <a:xfrm flipV="1">
            <a:off x="6019800" y="1905000"/>
            <a:ext cx="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51204" name="Object 4"/>
          <p:cNvGraphicFramePr>
            <a:graphicFrameLocks noChangeAspect="1"/>
          </p:cNvGraphicFramePr>
          <p:nvPr/>
        </p:nvGraphicFramePr>
        <p:xfrm>
          <a:off x="536575" y="3168650"/>
          <a:ext cx="4964113" cy="3232150"/>
        </p:xfrm>
        <a:graphic>
          <a:graphicData uri="http://schemas.openxmlformats.org/presentationml/2006/ole">
            <mc:AlternateContent xmlns:mc="http://schemas.openxmlformats.org/markup-compatibility/2006">
              <mc:Choice xmlns:v="urn:schemas-microsoft-com:vml" Requires="v">
                <p:oleObj spid="_x0000_s142349" name="Equation" r:id="rId5" imgW="2146300" imgH="1397000" progId="Equation.DSMT4">
                  <p:embed/>
                </p:oleObj>
              </mc:Choice>
              <mc:Fallback>
                <p:oleObj name="Equation" r:id="rId5" imgW="2146300" imgH="1397000" progId="Equation.DSMT4">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575" y="3168650"/>
                        <a:ext cx="4964113"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0" name="Straight Arrow Connector 19"/>
          <p:cNvCxnSpPr/>
          <p:nvPr/>
        </p:nvCxnSpPr>
        <p:spPr>
          <a:xfrm flipV="1">
            <a:off x="6172200" y="4038600"/>
            <a:ext cx="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72200" y="5484812"/>
            <a:ext cx="2057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781800" y="4799012"/>
            <a:ext cx="1295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638800" y="4583668"/>
            <a:ext cx="301686" cy="369332"/>
          </a:xfrm>
          <a:prstGeom prst="rect">
            <a:avLst/>
          </a:prstGeom>
        </p:spPr>
        <p:txBody>
          <a:bodyPr wrap="none">
            <a:spAutoFit/>
          </a:bodyPr>
          <a:lstStyle/>
          <a:p>
            <a:r>
              <a:rPr lang="en-US" dirty="0" smtClean="0"/>
              <a:t>1</a:t>
            </a:r>
            <a:endParaRPr lang="en-IN" dirty="0"/>
          </a:p>
        </p:txBody>
      </p:sp>
      <p:sp>
        <p:nvSpPr>
          <p:cNvPr id="28" name="TextBox 27"/>
          <p:cNvSpPr txBox="1"/>
          <p:nvPr/>
        </p:nvSpPr>
        <p:spPr>
          <a:xfrm>
            <a:off x="8382000" y="5181600"/>
            <a:ext cx="381000" cy="523220"/>
          </a:xfrm>
          <a:prstGeom prst="rect">
            <a:avLst/>
          </a:prstGeom>
          <a:noFill/>
        </p:spPr>
        <p:txBody>
          <a:bodyPr wrap="square" rtlCol="0">
            <a:spAutoFit/>
          </a:bodyPr>
          <a:lstStyle/>
          <a:p>
            <a:r>
              <a:rPr lang="en-US" sz="2800" dirty="0" smtClean="0"/>
              <a:t>t</a:t>
            </a:r>
            <a:endParaRPr lang="en-US" sz="2800" dirty="0"/>
          </a:p>
        </p:txBody>
      </p:sp>
      <p:sp>
        <p:nvSpPr>
          <p:cNvPr id="29" name="TextBox 28"/>
          <p:cNvSpPr txBox="1"/>
          <p:nvPr/>
        </p:nvSpPr>
        <p:spPr>
          <a:xfrm>
            <a:off x="5943600" y="3669268"/>
            <a:ext cx="705642" cy="369332"/>
          </a:xfrm>
          <a:prstGeom prst="rect">
            <a:avLst/>
          </a:prstGeom>
          <a:noFill/>
        </p:spPr>
        <p:txBody>
          <a:bodyPr wrap="none" rtlCol="0">
            <a:spAutoFit/>
          </a:bodyPr>
          <a:lstStyle/>
          <a:p>
            <a:r>
              <a:rPr lang="en-IN" dirty="0" smtClean="0"/>
              <a:t>u(t-a)</a:t>
            </a:r>
            <a:endParaRPr lang="en-IN" dirty="0"/>
          </a:p>
        </p:txBody>
      </p:sp>
      <p:sp>
        <p:nvSpPr>
          <p:cNvPr id="30" name="TextBox 29"/>
          <p:cNvSpPr txBox="1"/>
          <p:nvPr/>
        </p:nvSpPr>
        <p:spPr>
          <a:xfrm>
            <a:off x="6715126" y="5143381"/>
            <a:ext cx="295274" cy="800219"/>
          </a:xfrm>
          <a:prstGeom prst="rect">
            <a:avLst/>
          </a:prstGeom>
          <a:noFill/>
        </p:spPr>
        <p:txBody>
          <a:bodyPr wrap="none" rtlCol="0">
            <a:spAutoFit/>
          </a:bodyPr>
          <a:lstStyle/>
          <a:p>
            <a:r>
              <a:rPr lang="en-IN" sz="2800" b="1" dirty="0" smtClean="0"/>
              <a:t>.</a:t>
            </a:r>
          </a:p>
          <a:p>
            <a:r>
              <a:rPr lang="en-IN" dirty="0" smtClean="0"/>
              <a:t>a</a:t>
            </a:r>
            <a:endParaRPr lang="en-IN" dirty="0"/>
          </a:p>
        </p:txBody>
      </p:sp>
      <p:sp>
        <p:nvSpPr>
          <p:cNvPr id="19" name="Date Placeholder 18"/>
          <p:cNvSpPr>
            <a:spLocks noGrp="1"/>
          </p:cNvSpPr>
          <p:nvPr>
            <p:ph type="dt" sz="half" idx="10"/>
          </p:nvPr>
        </p:nvSpPr>
        <p:spPr/>
        <p:txBody>
          <a:bodyPr/>
          <a:lstStyle/>
          <a:p>
            <a:fld id="{09226625-6F94-497C-82F5-9AD12148AC47}" type="datetime1">
              <a:rPr lang="en-US" smtClean="0"/>
              <a:t>05-Jun-21</a:t>
            </a:fld>
            <a:endParaRPr lang="en-US"/>
          </a:p>
        </p:txBody>
      </p:sp>
      <p:sp>
        <p:nvSpPr>
          <p:cNvPr id="23" name="Slide Number Placeholder 22"/>
          <p:cNvSpPr>
            <a:spLocks noGrp="1"/>
          </p:cNvSpPr>
          <p:nvPr>
            <p:ph type="sldNum" sz="quarter" idx="12"/>
          </p:nvPr>
        </p:nvSpPr>
        <p:spPr/>
        <p:txBody>
          <a:bodyPr/>
          <a:lstStyle/>
          <a:p>
            <a:fld id="{8FB5B16E-CCEE-4E66-8A85-EB8FFAA902D3}" type="slidenum">
              <a:rPr lang="en-US" smtClean="0"/>
              <a:pPr/>
              <a:t>49</a:t>
            </a:fld>
            <a:endParaRPr lang="en-US"/>
          </a:p>
        </p:txBody>
      </p:sp>
      <p:sp>
        <p:nvSpPr>
          <p:cNvPr id="24" name="Footer Placeholder 23"/>
          <p:cNvSpPr>
            <a:spLocks noGrp="1"/>
          </p:cNvSpPr>
          <p:nvPr>
            <p:ph type="ftr" sz="quarter" idx="11"/>
          </p:nvPr>
        </p:nvSpPr>
        <p:spPr/>
        <p:txBody>
          <a:bodyPr/>
          <a:lstStyle/>
          <a:p>
            <a:r>
              <a:rPr lang="en-US" smtClean="0"/>
              <a:t>Dr. Manoj Yadav            KAS-203 , mathematics-II                 Unit Number-3</a:t>
            </a:r>
            <a:endParaRPr lang="en-US"/>
          </a:p>
        </p:txBody>
      </p:sp>
      <p:sp>
        <p:nvSpPr>
          <p:cNvPr id="25"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UNIT STEP FUNCTION (co4) </a:t>
            </a:r>
          </a:p>
          <a:p>
            <a:endParaRPr lang="en-US" sz="3200" b="1" dirty="0" smtClean="0"/>
          </a:p>
        </p:txBody>
      </p:sp>
      <p:pic>
        <p:nvPicPr>
          <p:cNvPr id="26"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04"/>
                                        </p:tgtEl>
                                        <p:attrNameLst>
                                          <p:attrName>style.visibility</p:attrName>
                                        </p:attrNameLst>
                                      </p:cBhvr>
                                      <p:to>
                                        <p:strVal val="visible"/>
                                      </p:to>
                                    </p:set>
                                    <p:anim calcmode="lin" valueType="num">
                                      <p:cBhvr additive="base">
                                        <p:cTn id="19" dur="500" fill="hold"/>
                                        <p:tgtEl>
                                          <p:spTgt spid="51204"/>
                                        </p:tgtEl>
                                        <p:attrNameLst>
                                          <p:attrName>ppt_x</p:attrName>
                                        </p:attrNameLst>
                                      </p:cBhvr>
                                      <p:tavLst>
                                        <p:tav tm="0">
                                          <p:val>
                                            <p:strVal val="#ppt_x"/>
                                          </p:val>
                                        </p:tav>
                                        <p:tav tm="100000">
                                          <p:val>
                                            <p:strVal val="#ppt_x"/>
                                          </p:val>
                                        </p:tav>
                                      </p:tavLst>
                                    </p:anim>
                                    <p:anim calcmode="lin" valueType="num">
                                      <p:cBhvr additive="base">
                                        <p:cTn id="20" dur="500" fill="hold"/>
                                        <p:tgtEl>
                                          <p:spTgt spid="51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Course Outcomes 2020-21 (B. Tech. – 2nd </a:t>
            </a:r>
            <a:r>
              <a:rPr lang="en-US" sz="3000" b="1" dirty="0" err="1" smtClean="0"/>
              <a:t>Sem</a:t>
            </a:r>
            <a:r>
              <a:rPr lang="en-US" sz="3000" b="1" dirty="0" smtClean="0"/>
              <a:t>)</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aphicFrame>
        <p:nvGraphicFramePr>
          <p:cNvPr id="10" name="Table 9"/>
          <p:cNvGraphicFramePr>
            <a:graphicFrameLocks noGrp="1"/>
          </p:cNvGraphicFramePr>
          <p:nvPr>
            <p:extLst>
              <p:ext uri="{D42A27DB-BD31-4B8C-83A1-F6EECF244321}">
                <p14:modId xmlns:p14="http://schemas.microsoft.com/office/powerpoint/2010/main" val="621550601"/>
              </p:ext>
            </p:extLst>
          </p:nvPr>
        </p:nvGraphicFramePr>
        <p:xfrm>
          <a:off x="457200" y="990599"/>
          <a:ext cx="8382000" cy="5330764"/>
        </p:xfrm>
        <a:graphic>
          <a:graphicData uri="http://schemas.openxmlformats.org/drawingml/2006/table">
            <a:tbl>
              <a:tblPr/>
              <a:tblGrid>
                <a:gridCol w="682949">
                  <a:extLst>
                    <a:ext uri="{9D8B030D-6E8A-4147-A177-3AD203B41FA5}">
                      <a16:colId xmlns:a16="http://schemas.microsoft.com/office/drawing/2014/main" val="20000"/>
                    </a:ext>
                  </a:extLst>
                </a:gridCol>
                <a:gridCol w="7699051">
                  <a:extLst>
                    <a:ext uri="{9D8B030D-6E8A-4147-A177-3AD203B41FA5}">
                      <a16:colId xmlns:a16="http://schemas.microsoft.com/office/drawing/2014/main" val="20001"/>
                    </a:ext>
                  </a:extLst>
                </a:gridCol>
              </a:tblGrid>
              <a:tr h="441106">
                <a:tc gridSpan="2">
                  <a:txBody>
                    <a:bodyPr/>
                    <a:lstStyle/>
                    <a:p>
                      <a:pPr algn="l" fontAlgn="ctr"/>
                      <a:r>
                        <a:rPr lang="en-US" sz="2200" b="1" i="0" u="none" strike="noStrike" dirty="0">
                          <a:solidFill>
                            <a:srgbClr val="000000"/>
                          </a:solidFill>
                          <a:latin typeface="+mn-lt"/>
                        </a:rPr>
                        <a:t>Course Name: </a:t>
                      </a:r>
                      <a:r>
                        <a:rPr lang="en-US" sz="2200" b="1" i="0" u="none" strike="noStrike" dirty="0" smtClean="0">
                          <a:solidFill>
                            <a:srgbClr val="000000"/>
                          </a:solidFill>
                          <a:latin typeface="+mn-lt"/>
                        </a:rPr>
                        <a:t>Mathematical Foundation-II</a:t>
                      </a:r>
                      <a:endParaRPr lang="en-US" sz="2200" b="1" i="0" u="none" strike="noStrike" dirty="0">
                        <a:solidFill>
                          <a:srgbClr val="000000"/>
                        </a:solidFill>
                        <a:latin typeface="+mn-lt"/>
                      </a:endParaRPr>
                    </a:p>
                  </a:txBody>
                  <a:tcPr marL="7023" marR="7023" marT="70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698185">
                <a:tc>
                  <a:txBody>
                    <a:bodyPr/>
                    <a:lstStyle/>
                    <a:p>
                      <a:pPr algn="l" fontAlgn="ctr"/>
                      <a:r>
                        <a:rPr lang="en-US" sz="2200" b="0" i="0" u="none" strike="noStrike" dirty="0">
                          <a:solidFill>
                            <a:schemeClr val="tx1"/>
                          </a:solidFill>
                          <a:latin typeface="+mn-lt"/>
                        </a:rPr>
                        <a:t>CO1</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200" kern="1200" dirty="0" smtClean="0">
                          <a:solidFill>
                            <a:schemeClr val="tx1"/>
                          </a:solidFill>
                          <a:latin typeface="+mn-lt"/>
                          <a:ea typeface="+mn-ea"/>
                          <a:cs typeface="+mn-cs"/>
                        </a:rPr>
                        <a:t>Apply multiple integral to find area and volume. </a:t>
                      </a:r>
                      <a:endParaRPr lang="en-US" sz="2200" b="0" i="0" u="none" strike="noStrike" dirty="0">
                        <a:solidFill>
                          <a:schemeClr val="tx1"/>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43659">
                <a:tc>
                  <a:txBody>
                    <a:bodyPr/>
                    <a:lstStyle/>
                    <a:p>
                      <a:pPr algn="l" fontAlgn="ctr"/>
                      <a:r>
                        <a:rPr lang="en-US" sz="2200" b="0" i="0" u="none" strike="noStrike">
                          <a:solidFill>
                            <a:srgbClr val="000000"/>
                          </a:solidFill>
                          <a:latin typeface="+mn-lt"/>
                        </a:rPr>
                        <a:t>CO2</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200" kern="1200" dirty="0" smtClean="0">
                          <a:solidFill>
                            <a:schemeClr val="tx1"/>
                          </a:solidFill>
                          <a:latin typeface="+mn-lt"/>
                          <a:ea typeface="+mn-ea"/>
                          <a:cs typeface="+mn-cs"/>
                        </a:rPr>
                        <a:t>Apply  the concept of differentiation to solve differential equations.</a:t>
                      </a:r>
                      <a:endParaRPr lang="en-US" sz="2200" b="0" i="0" u="none" strike="noStrike" dirty="0">
                        <a:solidFill>
                          <a:srgbClr val="000000"/>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46923">
                <a:tc>
                  <a:txBody>
                    <a:bodyPr/>
                    <a:lstStyle/>
                    <a:p>
                      <a:pPr algn="l" fontAlgn="ctr"/>
                      <a:r>
                        <a:rPr lang="en-US" sz="2200" b="0" i="0" u="none" strike="noStrike" dirty="0">
                          <a:solidFill>
                            <a:schemeClr val="tx1"/>
                          </a:solidFill>
                          <a:latin typeface="+mn-lt"/>
                        </a:rPr>
                        <a:t>CO3</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IN" sz="2200" kern="1200" dirty="0" smtClean="0">
                          <a:solidFill>
                            <a:schemeClr val="tx1"/>
                          </a:solidFill>
                          <a:latin typeface="+mn-lt"/>
                          <a:ea typeface="+mn-ea"/>
                          <a:cs typeface="+mn-cs"/>
                        </a:rPr>
                        <a:t>Illustrate the solution of partial differential equation of second order. </a:t>
                      </a:r>
                      <a:endParaRPr lang="en-US" sz="2200" kern="1200" dirty="0">
                        <a:solidFill>
                          <a:schemeClr val="tx1"/>
                        </a:solidFill>
                        <a:latin typeface="+mn-lt"/>
                        <a:ea typeface="+mn-ea"/>
                        <a:cs typeface="+mn-cs"/>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88028">
                <a:tc>
                  <a:txBody>
                    <a:bodyPr/>
                    <a:lstStyle/>
                    <a:p>
                      <a:pPr algn="l" fontAlgn="ctr"/>
                      <a:r>
                        <a:rPr lang="en-US" sz="2200" b="1" i="0" u="none" strike="noStrike" dirty="0">
                          <a:solidFill>
                            <a:srgbClr val="FF0000"/>
                          </a:solidFill>
                          <a:latin typeface="+mn-lt"/>
                        </a:rPr>
                        <a:t>CO4</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200" kern="1200" dirty="0" smtClean="0">
                          <a:solidFill>
                            <a:srgbClr val="FF0000"/>
                          </a:solidFill>
                          <a:latin typeface="+mn-lt"/>
                          <a:ea typeface="+mn-ea"/>
                          <a:cs typeface="+mn-cs"/>
                        </a:rPr>
                        <a:t>Apply the  Laplace transform to solve ordinary differential equations</a:t>
                      </a:r>
                      <a:endParaRPr lang="en-US" sz="2200" b="0" i="0" u="none" strike="noStrike" dirty="0">
                        <a:solidFill>
                          <a:srgbClr val="FF0000"/>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46923">
                <a:tc>
                  <a:txBody>
                    <a:bodyPr/>
                    <a:lstStyle/>
                    <a:p>
                      <a:pPr algn="l" fontAlgn="ctr"/>
                      <a:r>
                        <a:rPr lang="en-US" sz="2200" b="0" i="0" u="none" strike="noStrike">
                          <a:solidFill>
                            <a:srgbClr val="000000"/>
                          </a:solidFill>
                          <a:latin typeface="+mn-lt"/>
                        </a:rPr>
                        <a:t>CO5</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2200" kern="1200" dirty="0" smtClean="0">
                          <a:solidFill>
                            <a:schemeClr val="tx1"/>
                          </a:solidFill>
                          <a:latin typeface="+mn-lt"/>
                          <a:ea typeface="+mn-ea"/>
                          <a:cs typeface="+mn-cs"/>
                        </a:rPr>
                        <a:t>Demonstrate the basic concept Proportion &amp; Partnership, Problem of ages, Allegation &amp; Mixture, Direction, Blood relation , Simple &amp; Compound interest</a:t>
                      </a:r>
                      <a:endParaRPr lang="en-US" sz="2200" b="0" i="0" u="none" strike="noStrike" dirty="0">
                        <a:solidFill>
                          <a:srgbClr val="000000"/>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Date Placeholder 5"/>
          <p:cNvSpPr>
            <a:spLocks noGrp="1"/>
          </p:cNvSpPr>
          <p:nvPr>
            <p:ph type="dt" sz="half" idx="10"/>
          </p:nvPr>
        </p:nvSpPr>
        <p:spPr>
          <a:xfrm>
            <a:off x="457200" y="6356350"/>
            <a:ext cx="2133600" cy="365125"/>
          </a:xfrm>
        </p:spPr>
        <p:txBody>
          <a:bodyPr/>
          <a:lstStyle/>
          <a:p>
            <a:fld id="{B9D3268E-C6D8-46A2-8B2A-DFF4CABB49BB}" type="datetime1">
              <a:rPr lang="en-US" smtClean="0"/>
              <a:t>05-Jun-21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Tree>
    <p:extLst>
      <p:ext uri="{BB962C8B-B14F-4D97-AF65-F5344CB8AC3E}">
        <p14:creationId xmlns:p14="http://schemas.microsoft.com/office/powerpoint/2010/main" val="3213733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p:cNvGraphicFramePr>
            <a:graphicFrameLocks noChangeAspect="1"/>
          </p:cNvGraphicFramePr>
          <p:nvPr/>
        </p:nvGraphicFramePr>
        <p:xfrm>
          <a:off x="381000" y="929268"/>
          <a:ext cx="6794500" cy="4176132"/>
        </p:xfrm>
        <a:graphic>
          <a:graphicData uri="http://schemas.openxmlformats.org/presentationml/2006/ole">
            <mc:AlternateContent xmlns:mc="http://schemas.openxmlformats.org/markup-compatibility/2006">
              <mc:Choice xmlns:v="urn:schemas-microsoft-com:vml" Requires="v">
                <p:oleObj spid="_x0000_s143367" name="Equation" r:id="rId3" imgW="2603500" imgH="1600200" progId="Equation.DSMT4">
                  <p:embed/>
                </p:oleObj>
              </mc:Choice>
              <mc:Fallback>
                <p:oleObj name="Equation" r:id="rId3" imgW="2603500" imgH="1600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29268"/>
                        <a:ext cx="6794500" cy="417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Date Placeholder 2"/>
          <p:cNvSpPr>
            <a:spLocks noGrp="1"/>
          </p:cNvSpPr>
          <p:nvPr>
            <p:ph type="dt" sz="half" idx="10"/>
          </p:nvPr>
        </p:nvSpPr>
        <p:spPr/>
        <p:txBody>
          <a:bodyPr/>
          <a:lstStyle/>
          <a:p>
            <a:fld id="{D8337631-12ED-48C9-AB27-2581B6465204}"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50</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Continued  </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additive="base">
                                        <p:cTn id="7" dur="500" fill="hold"/>
                                        <p:tgtEl>
                                          <p:spTgt spid="52226"/>
                                        </p:tgtEl>
                                        <p:attrNameLst>
                                          <p:attrName>ppt_x</p:attrName>
                                        </p:attrNameLst>
                                      </p:cBhvr>
                                      <p:tavLst>
                                        <p:tav tm="0">
                                          <p:val>
                                            <p:strVal val="#ppt_x"/>
                                          </p:val>
                                        </p:tav>
                                        <p:tav tm="100000">
                                          <p:val>
                                            <p:strVal val="#ppt_x"/>
                                          </p:val>
                                        </p:tav>
                                      </p:tavLst>
                                    </p:anim>
                                    <p:anim calcmode="lin" valueType="num">
                                      <p:cBhvr additive="base">
                                        <p:cTn id="8" dur="500" fill="hold"/>
                                        <p:tgtEl>
                                          <p:spTgt spid="522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5" name="Object 5"/>
          <p:cNvGraphicFramePr>
            <a:graphicFrameLocks noChangeAspect="1"/>
          </p:cNvGraphicFramePr>
          <p:nvPr/>
        </p:nvGraphicFramePr>
        <p:xfrm>
          <a:off x="457200" y="1447800"/>
          <a:ext cx="8477734" cy="3962400"/>
        </p:xfrm>
        <a:graphic>
          <a:graphicData uri="http://schemas.openxmlformats.org/presentationml/2006/ole">
            <mc:AlternateContent xmlns:mc="http://schemas.openxmlformats.org/markup-compatibility/2006">
              <mc:Choice xmlns:v="urn:schemas-microsoft-com:vml" Requires="v">
                <p:oleObj spid="_x0000_s144391" name="Equation" r:id="rId3" imgW="3352800" imgH="1600200" progId="Equation.DSMT4">
                  <p:embed/>
                </p:oleObj>
              </mc:Choice>
              <mc:Fallback>
                <p:oleObj name="Equation" r:id="rId3" imgW="3352800" imgH="1600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47800"/>
                        <a:ext cx="8477734"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Date Placeholder 2"/>
          <p:cNvSpPr>
            <a:spLocks noGrp="1"/>
          </p:cNvSpPr>
          <p:nvPr>
            <p:ph type="dt" sz="half" idx="10"/>
          </p:nvPr>
        </p:nvSpPr>
        <p:spPr/>
        <p:txBody>
          <a:bodyPr/>
          <a:lstStyle/>
          <a:p>
            <a:fld id="{957F5E5D-93BB-4356-BBA7-9EB905281BD5}"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51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Important Results (co4) </a:t>
            </a:r>
          </a:p>
          <a:p>
            <a:endParaRPr lang="en-US" sz="3200" b="1"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744538" y="1708150"/>
          <a:ext cx="7689850" cy="4013200"/>
        </p:xfrm>
        <a:graphic>
          <a:graphicData uri="http://schemas.openxmlformats.org/presentationml/2006/ole">
            <mc:AlternateContent xmlns:mc="http://schemas.openxmlformats.org/markup-compatibility/2006">
              <mc:Choice xmlns:v="urn:schemas-microsoft-com:vml" Requires="v">
                <p:oleObj spid="_x0000_s145415" name="Equation" r:id="rId3" imgW="3441700" imgH="2197100" progId="Equation.DSMT4">
                  <p:embed/>
                </p:oleObj>
              </mc:Choice>
              <mc:Fallback>
                <p:oleObj name="Equation" r:id="rId3" imgW="3441700" imgH="21971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38" y="1708150"/>
                        <a:ext cx="7689850" cy="401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CD295828-2961-4B4E-9CB9-DFF3D30C8E76}"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52</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pic>
        <p:nvPicPr>
          <p:cNvPr id="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Example</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1736725" y="1466850"/>
          <a:ext cx="5703888" cy="4495800"/>
        </p:xfrm>
        <a:graphic>
          <a:graphicData uri="http://schemas.openxmlformats.org/presentationml/2006/ole">
            <mc:AlternateContent xmlns:mc="http://schemas.openxmlformats.org/markup-compatibility/2006">
              <mc:Choice xmlns:v="urn:schemas-microsoft-com:vml" Requires="v">
                <p:oleObj spid="_x0000_s247815" name="Equation" r:id="rId3" imgW="2552700" imgH="2463800" progId="Equation.DSMT4">
                  <p:embed/>
                </p:oleObj>
              </mc:Choice>
              <mc:Fallback>
                <p:oleObj name="Equation" r:id="rId3" imgW="2552700" imgH="24638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6725" y="1466850"/>
                        <a:ext cx="5703888" cy="449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BA1BA842-5FAC-41F4-91E2-FA4E924CA598}"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53</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pic>
        <p:nvPicPr>
          <p:cNvPr id="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Example </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403225" y="1374775"/>
          <a:ext cx="8374063" cy="4679950"/>
        </p:xfrm>
        <a:graphic>
          <a:graphicData uri="http://schemas.openxmlformats.org/presentationml/2006/ole">
            <mc:AlternateContent xmlns:mc="http://schemas.openxmlformats.org/markup-compatibility/2006">
              <mc:Choice xmlns:v="urn:schemas-microsoft-com:vml" Requires="v">
                <p:oleObj spid="_x0000_s248839" name="Equation" r:id="rId3" imgW="3746500" imgH="2565400" progId="Equation.DSMT4">
                  <p:embed/>
                </p:oleObj>
              </mc:Choice>
              <mc:Fallback>
                <p:oleObj name="Equation" r:id="rId3" imgW="3746500" imgH="25654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25" y="1374775"/>
                        <a:ext cx="8374063" cy="467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67745886-B7E8-49F2-9053-245E115EB1BB}"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54</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pic>
        <p:nvPicPr>
          <p:cNvPr id="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Example</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3276600" y="3896280"/>
            <a:ext cx="838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TextBox 5"/>
          <p:cNvSpPr txBox="1"/>
          <p:nvPr/>
        </p:nvSpPr>
        <p:spPr>
          <a:xfrm flipH="1">
            <a:off x="3962399" y="3360003"/>
            <a:ext cx="411481" cy="830997"/>
          </a:xfrm>
          <a:prstGeom prst="rect">
            <a:avLst/>
          </a:prstGeom>
          <a:noFill/>
        </p:spPr>
        <p:txBody>
          <a:bodyPr wrap="square" rtlCol="0">
            <a:spAutoFit/>
          </a:bodyPr>
          <a:lstStyle/>
          <a:p>
            <a:r>
              <a:rPr lang="en-US" sz="4800" dirty="0" smtClean="0"/>
              <a:t>.</a:t>
            </a:r>
            <a:endParaRPr lang="en-US" sz="4800" dirty="0"/>
          </a:p>
        </p:txBody>
      </p:sp>
      <p:sp>
        <p:nvSpPr>
          <p:cNvPr id="7" name="TextBox 6"/>
          <p:cNvSpPr txBox="1"/>
          <p:nvPr/>
        </p:nvSpPr>
        <p:spPr>
          <a:xfrm>
            <a:off x="4800600" y="3406914"/>
            <a:ext cx="152400" cy="707886"/>
          </a:xfrm>
          <a:prstGeom prst="rect">
            <a:avLst/>
          </a:prstGeom>
          <a:noFill/>
        </p:spPr>
        <p:txBody>
          <a:bodyPr wrap="square" rtlCol="0">
            <a:spAutoFit/>
          </a:bodyPr>
          <a:lstStyle/>
          <a:p>
            <a:r>
              <a:rPr lang="en-US" sz="4000" dirty="0" smtClean="0"/>
              <a:t>.</a:t>
            </a:r>
            <a:endParaRPr lang="en-US" sz="4000" dirty="0"/>
          </a:p>
        </p:txBody>
      </p:sp>
      <p:sp>
        <p:nvSpPr>
          <p:cNvPr id="8" name="TextBox 7"/>
          <p:cNvSpPr txBox="1"/>
          <p:nvPr/>
        </p:nvSpPr>
        <p:spPr>
          <a:xfrm>
            <a:off x="4038600" y="3821668"/>
            <a:ext cx="152400" cy="369332"/>
          </a:xfrm>
          <a:prstGeom prst="rect">
            <a:avLst/>
          </a:prstGeom>
          <a:noFill/>
        </p:spPr>
        <p:txBody>
          <a:bodyPr wrap="square" rtlCol="0">
            <a:spAutoFit/>
          </a:bodyPr>
          <a:lstStyle/>
          <a:p>
            <a:r>
              <a:rPr lang="en-US" dirty="0" smtClean="0"/>
              <a:t>1</a:t>
            </a:r>
            <a:endParaRPr lang="en-US" dirty="0"/>
          </a:p>
        </p:txBody>
      </p:sp>
      <p:sp>
        <p:nvSpPr>
          <p:cNvPr id="9" name="TextBox 8"/>
          <p:cNvSpPr txBox="1"/>
          <p:nvPr/>
        </p:nvSpPr>
        <p:spPr>
          <a:xfrm>
            <a:off x="4876800" y="3897868"/>
            <a:ext cx="228600" cy="369332"/>
          </a:xfrm>
          <a:prstGeom prst="rect">
            <a:avLst/>
          </a:prstGeom>
          <a:noFill/>
        </p:spPr>
        <p:txBody>
          <a:bodyPr wrap="square" rtlCol="0">
            <a:spAutoFit/>
          </a:bodyPr>
          <a:lstStyle/>
          <a:p>
            <a:r>
              <a:rPr lang="en-US" dirty="0" smtClean="0"/>
              <a:t>2</a:t>
            </a:r>
            <a:endParaRPr lang="en-US" dirty="0"/>
          </a:p>
        </p:txBody>
      </p:sp>
      <p:sp>
        <p:nvSpPr>
          <p:cNvPr id="10" name="TextBox 9"/>
          <p:cNvSpPr txBox="1"/>
          <p:nvPr/>
        </p:nvSpPr>
        <p:spPr>
          <a:xfrm>
            <a:off x="3124200" y="2445603"/>
            <a:ext cx="228600" cy="830997"/>
          </a:xfrm>
          <a:prstGeom prst="rect">
            <a:avLst/>
          </a:prstGeom>
          <a:noFill/>
        </p:spPr>
        <p:txBody>
          <a:bodyPr wrap="square" rtlCol="0">
            <a:spAutoFit/>
          </a:bodyPr>
          <a:lstStyle/>
          <a:p>
            <a:r>
              <a:rPr lang="en-US" sz="4800" dirty="0" smtClean="0"/>
              <a:t>.</a:t>
            </a:r>
            <a:endParaRPr lang="en-US" sz="4800" dirty="0"/>
          </a:p>
        </p:txBody>
      </p:sp>
      <p:sp>
        <p:nvSpPr>
          <p:cNvPr id="11" name="TextBox 10"/>
          <p:cNvSpPr txBox="1"/>
          <p:nvPr/>
        </p:nvSpPr>
        <p:spPr>
          <a:xfrm>
            <a:off x="2971800" y="2831068"/>
            <a:ext cx="228600" cy="369332"/>
          </a:xfrm>
          <a:prstGeom prst="rect">
            <a:avLst/>
          </a:prstGeom>
          <a:noFill/>
        </p:spPr>
        <p:txBody>
          <a:bodyPr wrap="square" rtlCol="0">
            <a:spAutoFit/>
          </a:bodyPr>
          <a:lstStyle/>
          <a:p>
            <a:r>
              <a:rPr lang="en-US" dirty="0" smtClean="0"/>
              <a:t>1</a:t>
            </a:r>
            <a:endParaRPr lang="en-US" dirty="0"/>
          </a:p>
        </p:txBody>
      </p:sp>
      <p:cxnSp>
        <p:nvCxnSpPr>
          <p:cNvPr id="13" name="Straight Arrow Connector 12"/>
          <p:cNvCxnSpPr/>
          <p:nvPr/>
        </p:nvCxnSpPr>
        <p:spPr>
          <a:xfrm rot="5400000" flipH="1" flipV="1">
            <a:off x="4114800" y="3058080"/>
            <a:ext cx="838200" cy="838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4953000" y="3058080"/>
            <a:ext cx="1600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2819400" y="1383268"/>
            <a:ext cx="609600" cy="369332"/>
          </a:xfrm>
          <a:prstGeom prst="rect">
            <a:avLst/>
          </a:prstGeom>
          <a:noFill/>
        </p:spPr>
        <p:txBody>
          <a:bodyPr wrap="square" rtlCol="0">
            <a:spAutoFit/>
          </a:bodyPr>
          <a:lstStyle/>
          <a:p>
            <a:r>
              <a:rPr lang="en-US" dirty="0" smtClean="0"/>
              <a:t>F(t)</a:t>
            </a:r>
            <a:endParaRPr lang="en-US" dirty="0"/>
          </a:p>
        </p:txBody>
      </p:sp>
      <p:cxnSp>
        <p:nvCxnSpPr>
          <p:cNvPr id="21" name="Straight Arrow Connector 20"/>
          <p:cNvCxnSpPr/>
          <p:nvPr/>
        </p:nvCxnSpPr>
        <p:spPr>
          <a:xfrm>
            <a:off x="4114800" y="3896280"/>
            <a:ext cx="23622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Date Placeholder 16"/>
          <p:cNvSpPr>
            <a:spLocks noGrp="1"/>
          </p:cNvSpPr>
          <p:nvPr>
            <p:ph type="dt" sz="half" idx="10"/>
          </p:nvPr>
        </p:nvSpPr>
        <p:spPr/>
        <p:txBody>
          <a:bodyPr/>
          <a:lstStyle/>
          <a:p>
            <a:fld id="{AF2BC0D9-A7F8-473C-AE20-D1E8B79C3DAE}" type="datetime1">
              <a:rPr lang="en-US" smtClean="0"/>
              <a:t>05-Jun-21</a:t>
            </a:fld>
            <a:endParaRPr lang="en-US"/>
          </a:p>
        </p:txBody>
      </p:sp>
      <p:sp>
        <p:nvSpPr>
          <p:cNvPr id="20" name="Slide Number Placeholder 19"/>
          <p:cNvSpPr>
            <a:spLocks noGrp="1"/>
          </p:cNvSpPr>
          <p:nvPr>
            <p:ph type="sldNum" sz="quarter" idx="12"/>
          </p:nvPr>
        </p:nvSpPr>
        <p:spPr/>
        <p:txBody>
          <a:bodyPr/>
          <a:lstStyle/>
          <a:p>
            <a:fld id="{8FB5B16E-CCEE-4E66-8A85-EB8FFAA902D3}" type="slidenum">
              <a:rPr lang="en-US" smtClean="0"/>
              <a:pPr/>
              <a:t>55</a:t>
            </a:fld>
            <a:endParaRPr lang="en-US"/>
          </a:p>
        </p:txBody>
      </p:sp>
      <p:sp>
        <p:nvSpPr>
          <p:cNvPr id="23" name="Footer Placeholder 22"/>
          <p:cNvSpPr>
            <a:spLocks noGrp="1"/>
          </p:cNvSpPr>
          <p:nvPr>
            <p:ph type="ftr" sz="quarter" idx="11"/>
          </p:nvPr>
        </p:nvSpPr>
        <p:spPr/>
        <p:txBody>
          <a:bodyPr/>
          <a:lstStyle/>
          <a:p>
            <a:r>
              <a:rPr lang="en-US" smtClean="0"/>
              <a:t>Dr. Manoj Yadav            KAS-203 , mathematics-II                 Unit Number-3</a:t>
            </a:r>
            <a:endParaRPr lang="en-US"/>
          </a:p>
        </p:txBody>
      </p:sp>
      <p:cxnSp>
        <p:nvCxnSpPr>
          <p:cNvPr id="26" name="Straight Connector 25"/>
          <p:cNvCxnSpPr/>
          <p:nvPr/>
        </p:nvCxnSpPr>
        <p:spPr>
          <a:xfrm rot="5400000">
            <a:off x="4571206" y="3515280"/>
            <a:ext cx="762794" cy="794"/>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rot="5400000" flipH="1" flipV="1">
            <a:off x="1981200" y="2590006"/>
            <a:ext cx="2590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5867400" y="3897868"/>
            <a:ext cx="609600" cy="369332"/>
          </a:xfrm>
          <a:prstGeom prst="rect">
            <a:avLst/>
          </a:prstGeom>
          <a:noFill/>
        </p:spPr>
        <p:txBody>
          <a:bodyPr wrap="square" rtlCol="0">
            <a:spAutoFit/>
          </a:bodyPr>
          <a:lstStyle/>
          <a:p>
            <a:r>
              <a:rPr lang="en-US" dirty="0" smtClean="0"/>
              <a:t>t</a:t>
            </a:r>
            <a:endParaRPr lang="en-US" dirty="0"/>
          </a:p>
        </p:txBody>
      </p:sp>
      <p:graphicFrame>
        <p:nvGraphicFramePr>
          <p:cNvPr id="39" name="Object 38"/>
          <p:cNvGraphicFramePr>
            <a:graphicFrameLocks noChangeAspect="1"/>
          </p:cNvGraphicFramePr>
          <p:nvPr/>
        </p:nvGraphicFramePr>
        <p:xfrm>
          <a:off x="165847" y="4890408"/>
          <a:ext cx="8901953" cy="900792"/>
        </p:xfrm>
        <a:graphic>
          <a:graphicData uri="http://schemas.openxmlformats.org/presentationml/2006/ole">
            <mc:AlternateContent xmlns:mc="http://schemas.openxmlformats.org/markup-compatibility/2006">
              <mc:Choice xmlns:v="urn:schemas-microsoft-com:vml" Requires="v">
                <p:oleObj spid="_x0000_s146440" name="Equation" r:id="rId3" imgW="4267200" imgH="431800" progId="Equation.DSMT4">
                  <p:embed/>
                </p:oleObj>
              </mc:Choice>
              <mc:Fallback>
                <p:oleObj name="Equation" r:id="rId3" imgW="4267200" imgH="431800" progId="Equation.DSMT4">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847" y="4890408"/>
                        <a:ext cx="8901953" cy="9007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0"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41"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Example </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6EFA2-6C57-4A85-8EF5-50EC1B045B8D}" type="datetime1">
              <a:rPr lang="en-US" smtClean="0"/>
              <a:t>05-Jun-21</a:t>
            </a:fld>
            <a:endParaRPr lang="en-US"/>
          </a:p>
        </p:txBody>
      </p:sp>
      <p:sp>
        <p:nvSpPr>
          <p:cNvPr id="3" name="Footer Placeholder 2"/>
          <p:cNvSpPr>
            <a:spLocks noGrp="1"/>
          </p:cNvSpPr>
          <p:nvPr>
            <p:ph type="ftr" sz="quarter" idx="11"/>
          </p:nvPr>
        </p:nvSpPr>
        <p:spPr/>
        <p:txBody>
          <a:bodyPr/>
          <a:lstStyle/>
          <a:p>
            <a:r>
              <a:rPr lang="en-US" smtClean="0"/>
              <a:t>Dr. Manoj Yadav            KAS-203 , mathematics-II                 Unit Number-3</a:t>
            </a:r>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56</a:t>
            </a:fld>
            <a:endParaRPr lang="en-US"/>
          </a:p>
        </p:txBody>
      </p:sp>
      <p:graphicFrame>
        <p:nvGraphicFramePr>
          <p:cNvPr id="5" name="Object 4"/>
          <p:cNvGraphicFramePr>
            <a:graphicFrameLocks noChangeAspect="1"/>
          </p:cNvGraphicFramePr>
          <p:nvPr/>
        </p:nvGraphicFramePr>
        <p:xfrm>
          <a:off x="685800" y="1179512"/>
          <a:ext cx="6184623" cy="4687888"/>
        </p:xfrm>
        <a:graphic>
          <a:graphicData uri="http://schemas.openxmlformats.org/presentationml/2006/ole">
            <mc:AlternateContent xmlns:mc="http://schemas.openxmlformats.org/markup-compatibility/2006">
              <mc:Choice xmlns:v="urn:schemas-microsoft-com:vml" Requires="v">
                <p:oleObj spid="_x0000_s266247" name="Equation" r:id="rId3" imgW="2781300" imgH="2108200" progId="Equation.DSMT4">
                  <p:embed/>
                </p:oleObj>
              </mc:Choice>
              <mc:Fallback>
                <p:oleObj name="Equation" r:id="rId3" imgW="2781300" imgH="2108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79512"/>
                        <a:ext cx="6184623" cy="4687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Continued </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533400"/>
            <a:ext cx="6248400" cy="5447645"/>
          </a:xfrm>
          <a:prstGeom prst="rect">
            <a:avLst/>
          </a:prstGeom>
          <a:noFill/>
        </p:spPr>
        <p:txBody>
          <a:bodyPr wrap="square" rtlCol="0">
            <a:spAutoFit/>
          </a:bodyPr>
          <a:lstStyle/>
          <a:p>
            <a:endParaRPr lang="en-US" dirty="0" smtClean="0"/>
          </a:p>
          <a:p>
            <a:endParaRPr lang="en-US" dirty="0" smtClean="0"/>
          </a:p>
          <a:p>
            <a:r>
              <a:rPr lang="en-US" sz="2400" dirty="0" smtClean="0"/>
              <a:t>When a large force acts for a short time, then the product of the force and the time is called impulse in applied  mechanics. The unit impulse function is the limiting function.</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 </a:t>
            </a:r>
          </a:p>
          <a:p>
            <a:endParaRPr lang="en-US" sz="2400" dirty="0" smtClean="0"/>
          </a:p>
        </p:txBody>
      </p:sp>
      <p:sp>
        <p:nvSpPr>
          <p:cNvPr id="3" name="Date Placeholder 2"/>
          <p:cNvSpPr>
            <a:spLocks noGrp="1"/>
          </p:cNvSpPr>
          <p:nvPr>
            <p:ph type="dt" sz="half" idx="10"/>
          </p:nvPr>
        </p:nvSpPr>
        <p:spPr/>
        <p:txBody>
          <a:bodyPr/>
          <a:lstStyle/>
          <a:p>
            <a:fld id="{B5236A46-AA28-4E25-821F-E1F3F8D443F7}"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57</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graphicFrame>
        <p:nvGraphicFramePr>
          <p:cNvPr id="6" name="Object 5"/>
          <p:cNvGraphicFramePr>
            <a:graphicFrameLocks noChangeAspect="1"/>
          </p:cNvGraphicFramePr>
          <p:nvPr/>
        </p:nvGraphicFramePr>
        <p:xfrm>
          <a:off x="665162" y="2946400"/>
          <a:ext cx="7412038" cy="3759200"/>
        </p:xfrm>
        <a:graphic>
          <a:graphicData uri="http://schemas.openxmlformats.org/presentationml/2006/ole">
            <mc:AlternateContent xmlns:mc="http://schemas.openxmlformats.org/markup-compatibility/2006">
              <mc:Choice xmlns:v="urn:schemas-microsoft-com:vml" Requires="v">
                <p:oleObj spid="_x0000_s250886" name="Equation" r:id="rId3" imgW="2184400" imgH="1524000" progId="Equation.DSMT4">
                  <p:embed/>
                </p:oleObj>
              </mc:Choice>
              <mc:Fallback>
                <p:oleObj name="Equation" r:id="rId3" imgW="2184400" imgH="1524000" progId="Equation.DSMT4">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62" y="2946400"/>
                        <a:ext cx="7412038" cy="375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8"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DIRAC DELTA FUNCTION or IMPULSE FUNCTION (co4)</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39899A1-32A4-4899-867E-F0FB9A042668}"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58</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graphicFrame>
        <p:nvGraphicFramePr>
          <p:cNvPr id="6" name="Object 5"/>
          <p:cNvGraphicFramePr>
            <a:graphicFrameLocks noChangeAspect="1"/>
          </p:cNvGraphicFramePr>
          <p:nvPr/>
        </p:nvGraphicFramePr>
        <p:xfrm>
          <a:off x="838200" y="3151188"/>
          <a:ext cx="5429250" cy="3038475"/>
        </p:xfrm>
        <a:graphic>
          <a:graphicData uri="http://schemas.openxmlformats.org/presentationml/2006/ole">
            <mc:AlternateContent xmlns:mc="http://schemas.openxmlformats.org/markup-compatibility/2006">
              <mc:Choice xmlns:v="urn:schemas-microsoft-com:vml" Requires="v">
                <p:oleObj spid="_x0000_s267276" name="Equation" r:id="rId3" imgW="1600200" imgH="1231900" progId="Equation.DSMT4">
                  <p:embed/>
                </p:oleObj>
              </mc:Choice>
              <mc:Fallback>
                <p:oleObj name="Equation" r:id="rId3" imgW="1600200" imgH="1231900"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151188"/>
                        <a:ext cx="5429250" cy="303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Straight Arrow Connector 7"/>
          <p:cNvCxnSpPr/>
          <p:nvPr/>
        </p:nvCxnSpPr>
        <p:spPr>
          <a:xfrm>
            <a:off x="2133600" y="2817812"/>
            <a:ext cx="3276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1371600" y="2056606"/>
            <a:ext cx="1524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971800" y="1905000"/>
            <a:ext cx="304800" cy="914400"/>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2636566" y="2754868"/>
            <a:ext cx="487634" cy="369332"/>
          </a:xfrm>
          <a:prstGeom prst="rect">
            <a:avLst/>
          </a:prstGeom>
          <a:noFill/>
        </p:spPr>
        <p:txBody>
          <a:bodyPr wrap="none" rtlCol="0">
            <a:spAutoFit/>
          </a:bodyPr>
          <a:lstStyle/>
          <a:p>
            <a:r>
              <a:rPr lang="en-US" dirty="0" smtClean="0"/>
              <a:t>t=a</a:t>
            </a:r>
            <a:endParaRPr lang="en-US" dirty="0"/>
          </a:p>
        </p:txBody>
      </p:sp>
      <p:sp>
        <p:nvSpPr>
          <p:cNvPr id="14" name="TextBox 13"/>
          <p:cNvSpPr txBox="1"/>
          <p:nvPr/>
        </p:nvSpPr>
        <p:spPr>
          <a:xfrm>
            <a:off x="3322366" y="2743200"/>
            <a:ext cx="603050" cy="369332"/>
          </a:xfrm>
          <a:prstGeom prst="rect">
            <a:avLst/>
          </a:prstGeom>
          <a:noFill/>
        </p:spPr>
        <p:txBody>
          <a:bodyPr wrap="none" rtlCol="0">
            <a:spAutoFit/>
          </a:bodyPr>
          <a:lstStyle/>
          <a:p>
            <a:r>
              <a:rPr lang="en-US" dirty="0" smtClean="0"/>
              <a:t>t=a+</a:t>
            </a:r>
            <a:endParaRPr lang="en-US" dirty="0"/>
          </a:p>
        </p:txBody>
      </p:sp>
      <p:sp>
        <p:nvSpPr>
          <p:cNvPr id="15" name="TextBox 14"/>
          <p:cNvSpPr txBox="1"/>
          <p:nvPr/>
        </p:nvSpPr>
        <p:spPr>
          <a:xfrm>
            <a:off x="2026966" y="914400"/>
            <a:ext cx="508473" cy="369332"/>
          </a:xfrm>
          <a:prstGeom prst="rect">
            <a:avLst/>
          </a:prstGeom>
          <a:noFill/>
        </p:spPr>
        <p:txBody>
          <a:bodyPr wrap="none" rtlCol="0">
            <a:spAutoFit/>
          </a:bodyPr>
          <a:lstStyle/>
          <a:p>
            <a:r>
              <a:rPr lang="en-US" dirty="0" smtClean="0"/>
              <a:t>F(t)</a:t>
            </a:r>
            <a:endParaRPr lang="en-US" dirty="0"/>
          </a:p>
        </p:txBody>
      </p:sp>
      <p:sp>
        <p:nvSpPr>
          <p:cNvPr id="16" name="TextBox 15"/>
          <p:cNvSpPr txBox="1"/>
          <p:nvPr/>
        </p:nvSpPr>
        <p:spPr>
          <a:xfrm>
            <a:off x="5455966" y="2590800"/>
            <a:ext cx="261610" cy="369332"/>
          </a:xfrm>
          <a:prstGeom prst="rect">
            <a:avLst/>
          </a:prstGeom>
          <a:noFill/>
        </p:spPr>
        <p:txBody>
          <a:bodyPr wrap="none" rtlCol="0">
            <a:spAutoFit/>
          </a:bodyPr>
          <a:lstStyle/>
          <a:p>
            <a:r>
              <a:rPr lang="en-US" dirty="0" smtClean="0"/>
              <a:t>t</a:t>
            </a:r>
            <a:endParaRPr lang="en-US" dirty="0"/>
          </a:p>
        </p:txBody>
      </p:sp>
      <p:graphicFrame>
        <p:nvGraphicFramePr>
          <p:cNvPr id="267267" name="Object 3"/>
          <p:cNvGraphicFramePr>
            <a:graphicFrameLocks noChangeAspect="1"/>
          </p:cNvGraphicFramePr>
          <p:nvPr/>
        </p:nvGraphicFramePr>
        <p:xfrm>
          <a:off x="3810000" y="2908300"/>
          <a:ext cx="127000" cy="139700"/>
        </p:xfrm>
        <a:graphic>
          <a:graphicData uri="http://schemas.openxmlformats.org/presentationml/2006/ole">
            <mc:AlternateContent xmlns:mc="http://schemas.openxmlformats.org/markup-compatibility/2006">
              <mc:Choice xmlns:v="urn:schemas-microsoft-com:vml" Requires="v">
                <p:oleObj spid="_x0000_s267277" name="Equation" r:id="rId5" imgW="126835" imgH="139518" progId="Equation.DSMT4">
                  <p:embed/>
                </p:oleObj>
              </mc:Choice>
              <mc:Fallback>
                <p:oleObj name="Equation" r:id="rId5" imgW="126835" imgH="139518" progId="Equation.DSMT4">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2908300"/>
                        <a:ext cx="1270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Box 18"/>
          <p:cNvSpPr txBox="1"/>
          <p:nvPr/>
        </p:nvSpPr>
        <p:spPr>
          <a:xfrm>
            <a:off x="1872848" y="2754868"/>
            <a:ext cx="336952" cy="369332"/>
          </a:xfrm>
          <a:prstGeom prst="rect">
            <a:avLst/>
          </a:prstGeom>
          <a:noFill/>
        </p:spPr>
        <p:txBody>
          <a:bodyPr wrap="none" rtlCol="0">
            <a:spAutoFit/>
          </a:bodyPr>
          <a:lstStyle/>
          <a:p>
            <a:r>
              <a:rPr lang="en-US" dirty="0" smtClean="0"/>
              <a:t>O</a:t>
            </a:r>
            <a:endParaRPr lang="en-US" dirty="0"/>
          </a:p>
        </p:txBody>
      </p:sp>
      <p:pic>
        <p:nvPicPr>
          <p:cNvPr id="29"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3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Continued</a:t>
            </a:r>
            <a:endParaRPr lang="en-US" sz="28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25BDC-B0A8-4A4F-83ED-4123CC1EA863}" type="datetime1">
              <a:rPr lang="en-US" smtClean="0"/>
              <a:t>05-Jun-21</a:t>
            </a:fld>
            <a:endParaRPr lang="en-US"/>
          </a:p>
        </p:txBody>
      </p:sp>
      <p:sp>
        <p:nvSpPr>
          <p:cNvPr id="3" name="Footer Placeholder 2"/>
          <p:cNvSpPr>
            <a:spLocks noGrp="1"/>
          </p:cNvSpPr>
          <p:nvPr>
            <p:ph type="ftr" sz="quarter" idx="11"/>
          </p:nvPr>
        </p:nvSpPr>
        <p:spPr/>
        <p:txBody>
          <a:bodyPr/>
          <a:lstStyle/>
          <a:p>
            <a:r>
              <a:rPr lang="en-US" smtClean="0"/>
              <a:t>Dr. Manoj Yadav            KAS-203 , mathematics-II                 Unit Number-3</a:t>
            </a:r>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59</a:t>
            </a:fld>
            <a:endParaRPr lang="en-US"/>
          </a:p>
        </p:txBody>
      </p:sp>
      <p:graphicFrame>
        <p:nvGraphicFramePr>
          <p:cNvPr id="5" name="Object 4"/>
          <p:cNvGraphicFramePr>
            <a:graphicFrameLocks noChangeAspect="1"/>
          </p:cNvGraphicFramePr>
          <p:nvPr/>
        </p:nvGraphicFramePr>
        <p:xfrm>
          <a:off x="457200" y="931573"/>
          <a:ext cx="7272062" cy="4707227"/>
        </p:xfrm>
        <a:graphic>
          <a:graphicData uri="http://schemas.openxmlformats.org/presentationml/2006/ole">
            <mc:AlternateContent xmlns:mc="http://schemas.openxmlformats.org/markup-compatibility/2006">
              <mc:Choice xmlns:v="urn:schemas-microsoft-com:vml" Requires="v">
                <p:oleObj spid="_x0000_s268295" name="Equation" r:id="rId3" imgW="3060700" imgH="1981200" progId="Equation.DSMT4">
                  <p:embed/>
                </p:oleObj>
              </mc:Choice>
              <mc:Fallback>
                <p:oleObj name="Equation" r:id="rId3" imgW="3060700" imgH="1981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931573"/>
                        <a:ext cx="7272062" cy="4707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2800" b="1" dirty="0" smtClean="0"/>
              <a:t>Example </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469596222"/>
              </p:ext>
            </p:extLst>
          </p:nvPr>
        </p:nvGraphicFramePr>
        <p:xfrm>
          <a:off x="1066800" y="1447804"/>
          <a:ext cx="7467600" cy="3886194"/>
        </p:xfrm>
        <a:graphic>
          <a:graphicData uri="http://schemas.openxmlformats.org/drawingml/2006/table">
            <a:tbl>
              <a:tblPr firstRow="1" firstCol="1" bandRow="1">
                <a:tableStyleId>{5C22544A-7EE6-4342-B048-85BDC9FD1C3A}</a:tableStyleId>
              </a:tblPr>
              <a:tblGrid>
                <a:gridCol w="1266958">
                  <a:extLst>
                    <a:ext uri="{9D8B030D-6E8A-4147-A177-3AD203B41FA5}">
                      <a16:colId xmlns:a16="http://schemas.microsoft.com/office/drawing/2014/main" val="20000"/>
                    </a:ext>
                  </a:extLst>
                </a:gridCol>
                <a:gridCol w="6200642">
                  <a:extLst>
                    <a:ext uri="{9D8B030D-6E8A-4147-A177-3AD203B41FA5}">
                      <a16:colId xmlns:a16="http://schemas.microsoft.com/office/drawing/2014/main" val="20001"/>
                    </a:ext>
                  </a:extLst>
                </a:gridCol>
              </a:tblGrid>
              <a:tr h="298938">
                <a:tc>
                  <a:txBody>
                    <a:bodyPr/>
                    <a:lstStyle/>
                    <a:p>
                      <a:pPr marL="0" marR="0" algn="ctr">
                        <a:lnSpc>
                          <a:spcPct val="107000"/>
                        </a:lnSpc>
                        <a:spcBef>
                          <a:spcPts val="0"/>
                        </a:spcBef>
                        <a:spcAft>
                          <a:spcPts val="0"/>
                        </a:spcAft>
                      </a:pPr>
                      <a:r>
                        <a:rPr lang="en-US" sz="1800">
                          <a:effectLst/>
                        </a:rPr>
                        <a:t>S.No</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Program Outcomes (POs)</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00"/>
                  </a:ext>
                </a:extLst>
              </a:tr>
              <a:tr h="298938">
                <a:tc>
                  <a:txBody>
                    <a:bodyPr/>
                    <a:lstStyle/>
                    <a:p>
                      <a:pPr marL="0" marR="0" algn="ctr">
                        <a:lnSpc>
                          <a:spcPct val="107000"/>
                        </a:lnSpc>
                        <a:spcBef>
                          <a:spcPts val="0"/>
                        </a:spcBef>
                        <a:spcAft>
                          <a:spcPts val="0"/>
                        </a:spcAft>
                      </a:pPr>
                      <a:r>
                        <a:rPr lang="en-US" sz="1800">
                          <a:effectLst/>
                        </a:rPr>
                        <a:t>PO 1</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Engineering Knowledge</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01"/>
                  </a:ext>
                </a:extLst>
              </a:tr>
              <a:tr h="298938">
                <a:tc>
                  <a:txBody>
                    <a:bodyPr/>
                    <a:lstStyle/>
                    <a:p>
                      <a:pPr marL="0" marR="0" algn="ctr">
                        <a:lnSpc>
                          <a:spcPct val="107000"/>
                        </a:lnSpc>
                        <a:spcBef>
                          <a:spcPts val="0"/>
                        </a:spcBef>
                        <a:spcAft>
                          <a:spcPts val="0"/>
                        </a:spcAft>
                      </a:pPr>
                      <a:r>
                        <a:rPr lang="en-US" sz="1800">
                          <a:effectLst/>
                        </a:rPr>
                        <a:t>PO 2</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Problem Analysis</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02"/>
                  </a:ext>
                </a:extLst>
              </a:tr>
              <a:tr h="298938">
                <a:tc>
                  <a:txBody>
                    <a:bodyPr/>
                    <a:lstStyle/>
                    <a:p>
                      <a:pPr marL="0" marR="0" algn="ctr">
                        <a:lnSpc>
                          <a:spcPct val="107000"/>
                        </a:lnSpc>
                        <a:spcBef>
                          <a:spcPts val="0"/>
                        </a:spcBef>
                        <a:spcAft>
                          <a:spcPts val="0"/>
                        </a:spcAft>
                      </a:pPr>
                      <a:r>
                        <a:rPr lang="en-US" sz="1800">
                          <a:effectLst/>
                        </a:rPr>
                        <a:t>PO 3</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Design/Development of Solutions</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03"/>
                  </a:ext>
                </a:extLst>
              </a:tr>
              <a:tr h="298938">
                <a:tc>
                  <a:txBody>
                    <a:bodyPr/>
                    <a:lstStyle/>
                    <a:p>
                      <a:pPr marL="0" marR="0" algn="ctr">
                        <a:lnSpc>
                          <a:spcPct val="107000"/>
                        </a:lnSpc>
                        <a:spcBef>
                          <a:spcPts val="0"/>
                        </a:spcBef>
                        <a:spcAft>
                          <a:spcPts val="0"/>
                        </a:spcAft>
                      </a:pPr>
                      <a:r>
                        <a:rPr lang="en-US" sz="1800">
                          <a:effectLst/>
                        </a:rPr>
                        <a:t>PO 4</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Conduct Investigations of Complex Problems</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04"/>
                  </a:ext>
                </a:extLst>
              </a:tr>
              <a:tr h="298938">
                <a:tc>
                  <a:txBody>
                    <a:bodyPr/>
                    <a:lstStyle/>
                    <a:p>
                      <a:pPr marL="0" marR="0" algn="ctr">
                        <a:lnSpc>
                          <a:spcPct val="107000"/>
                        </a:lnSpc>
                        <a:spcBef>
                          <a:spcPts val="0"/>
                        </a:spcBef>
                        <a:spcAft>
                          <a:spcPts val="0"/>
                        </a:spcAft>
                      </a:pPr>
                      <a:r>
                        <a:rPr lang="en-US" sz="1800">
                          <a:effectLst/>
                        </a:rPr>
                        <a:t>PO 5</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Modern Tool Usage</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05"/>
                  </a:ext>
                </a:extLst>
              </a:tr>
              <a:tr h="298938">
                <a:tc>
                  <a:txBody>
                    <a:bodyPr/>
                    <a:lstStyle/>
                    <a:p>
                      <a:pPr marL="0" marR="0" algn="ctr">
                        <a:lnSpc>
                          <a:spcPct val="107000"/>
                        </a:lnSpc>
                        <a:spcBef>
                          <a:spcPts val="0"/>
                        </a:spcBef>
                        <a:spcAft>
                          <a:spcPts val="0"/>
                        </a:spcAft>
                      </a:pPr>
                      <a:r>
                        <a:rPr lang="en-US" sz="1800">
                          <a:effectLst/>
                        </a:rPr>
                        <a:t>PO 6</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The Engineer &amp; Society</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06"/>
                  </a:ext>
                </a:extLst>
              </a:tr>
              <a:tr h="298938">
                <a:tc>
                  <a:txBody>
                    <a:bodyPr/>
                    <a:lstStyle/>
                    <a:p>
                      <a:pPr marL="0" marR="0" algn="ctr">
                        <a:lnSpc>
                          <a:spcPct val="107000"/>
                        </a:lnSpc>
                        <a:spcBef>
                          <a:spcPts val="0"/>
                        </a:spcBef>
                        <a:spcAft>
                          <a:spcPts val="0"/>
                        </a:spcAft>
                      </a:pPr>
                      <a:r>
                        <a:rPr lang="en-US" sz="1800">
                          <a:effectLst/>
                        </a:rPr>
                        <a:t>PO 7</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Environment and Sustainability</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07"/>
                  </a:ext>
                </a:extLst>
              </a:tr>
              <a:tr h="298938">
                <a:tc>
                  <a:txBody>
                    <a:bodyPr/>
                    <a:lstStyle/>
                    <a:p>
                      <a:pPr marL="0" marR="0" algn="ctr">
                        <a:lnSpc>
                          <a:spcPct val="107000"/>
                        </a:lnSpc>
                        <a:spcBef>
                          <a:spcPts val="0"/>
                        </a:spcBef>
                        <a:spcAft>
                          <a:spcPts val="0"/>
                        </a:spcAft>
                      </a:pPr>
                      <a:r>
                        <a:rPr lang="en-US" sz="1800">
                          <a:effectLst/>
                        </a:rPr>
                        <a:t>PO 8</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Ethics</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08"/>
                  </a:ext>
                </a:extLst>
              </a:tr>
              <a:tr h="298938">
                <a:tc>
                  <a:txBody>
                    <a:bodyPr/>
                    <a:lstStyle/>
                    <a:p>
                      <a:pPr marL="0" marR="0" algn="ctr">
                        <a:lnSpc>
                          <a:spcPct val="107000"/>
                        </a:lnSpc>
                        <a:spcBef>
                          <a:spcPts val="0"/>
                        </a:spcBef>
                        <a:spcAft>
                          <a:spcPts val="0"/>
                        </a:spcAft>
                      </a:pPr>
                      <a:r>
                        <a:rPr lang="en-US" sz="1800">
                          <a:effectLst/>
                        </a:rPr>
                        <a:t>PO 9</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Individual &amp; Team Work</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09"/>
                  </a:ext>
                </a:extLst>
              </a:tr>
              <a:tr h="298938">
                <a:tc>
                  <a:txBody>
                    <a:bodyPr/>
                    <a:lstStyle/>
                    <a:p>
                      <a:pPr marL="0" marR="0" algn="ctr">
                        <a:lnSpc>
                          <a:spcPct val="107000"/>
                        </a:lnSpc>
                        <a:spcBef>
                          <a:spcPts val="0"/>
                        </a:spcBef>
                        <a:spcAft>
                          <a:spcPts val="0"/>
                        </a:spcAft>
                      </a:pPr>
                      <a:r>
                        <a:rPr lang="en-US" sz="1800">
                          <a:effectLst/>
                        </a:rPr>
                        <a:t>PO 10</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Communication</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10"/>
                  </a:ext>
                </a:extLst>
              </a:tr>
              <a:tr h="298938">
                <a:tc>
                  <a:txBody>
                    <a:bodyPr/>
                    <a:lstStyle/>
                    <a:p>
                      <a:pPr marL="0" marR="0" algn="ctr">
                        <a:lnSpc>
                          <a:spcPct val="107000"/>
                        </a:lnSpc>
                        <a:spcBef>
                          <a:spcPts val="0"/>
                        </a:spcBef>
                        <a:spcAft>
                          <a:spcPts val="0"/>
                        </a:spcAft>
                      </a:pPr>
                      <a:r>
                        <a:rPr lang="en-US" sz="1800">
                          <a:effectLst/>
                        </a:rPr>
                        <a:t>PO 11</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a:effectLst/>
                        </a:rPr>
                        <a:t>Project Management &amp; Finance</a:t>
                      </a:r>
                      <a:endParaRPr lang="en-US" sz="1800">
                        <a:effectLst/>
                        <a:latin typeface="Calibri"/>
                        <a:ea typeface="Calibri"/>
                        <a:cs typeface="Mangal"/>
                      </a:endParaRPr>
                    </a:p>
                  </a:txBody>
                  <a:tcPr marL="68580" marR="68580" marT="0" marB="0" anchor="ctr"/>
                </a:tc>
                <a:extLst>
                  <a:ext uri="{0D108BD9-81ED-4DB2-BD59-A6C34878D82A}">
                    <a16:rowId xmlns:a16="http://schemas.microsoft.com/office/drawing/2014/main" val="10011"/>
                  </a:ext>
                </a:extLst>
              </a:tr>
              <a:tr h="298938">
                <a:tc>
                  <a:txBody>
                    <a:bodyPr/>
                    <a:lstStyle/>
                    <a:p>
                      <a:pPr marL="0" marR="0" algn="ctr">
                        <a:lnSpc>
                          <a:spcPct val="107000"/>
                        </a:lnSpc>
                        <a:spcBef>
                          <a:spcPts val="0"/>
                        </a:spcBef>
                        <a:spcAft>
                          <a:spcPts val="0"/>
                        </a:spcAft>
                      </a:pPr>
                      <a:r>
                        <a:rPr lang="en-US" sz="1800">
                          <a:effectLst/>
                        </a:rPr>
                        <a:t>PO 12</a:t>
                      </a:r>
                      <a:endParaRPr lang="en-US" sz="1800">
                        <a:effectLst/>
                        <a:latin typeface="Calibri"/>
                        <a:ea typeface="Calibri"/>
                        <a:cs typeface="Mangal"/>
                      </a:endParaRPr>
                    </a:p>
                  </a:txBody>
                  <a:tcPr marL="68580" marR="68580" marT="0" marB="0" anchor="ctr"/>
                </a:tc>
                <a:tc>
                  <a:txBody>
                    <a:bodyPr/>
                    <a:lstStyle/>
                    <a:p>
                      <a:pPr marL="0" marR="0" algn="l">
                        <a:lnSpc>
                          <a:spcPct val="107000"/>
                        </a:lnSpc>
                        <a:spcBef>
                          <a:spcPts val="0"/>
                        </a:spcBef>
                        <a:spcAft>
                          <a:spcPts val="0"/>
                        </a:spcAft>
                      </a:pPr>
                      <a:r>
                        <a:rPr lang="en-US" sz="1800" dirty="0">
                          <a:effectLst/>
                        </a:rPr>
                        <a:t>Lifelong Learning</a:t>
                      </a:r>
                      <a:endParaRPr lang="en-US" sz="1800" dirty="0">
                        <a:effectLst/>
                        <a:latin typeface="Calibri"/>
                        <a:ea typeface="Calibri"/>
                        <a:cs typeface="Mangal"/>
                      </a:endParaRPr>
                    </a:p>
                  </a:txBody>
                  <a:tcPr marL="68580" marR="68580" marT="0" marB="0" anchor="ctr"/>
                </a:tc>
                <a:extLst>
                  <a:ext uri="{0D108BD9-81ED-4DB2-BD59-A6C34878D82A}">
                    <a16:rowId xmlns:a16="http://schemas.microsoft.com/office/drawing/2014/main" val="10012"/>
                  </a:ext>
                </a:extLst>
              </a:tr>
            </a:tbl>
          </a:graphicData>
        </a:graphic>
      </p:graphicFrame>
      <p:sp>
        <p:nvSpPr>
          <p:cNvPr id="4" name="Date Placeholder 3"/>
          <p:cNvSpPr>
            <a:spLocks noGrp="1"/>
          </p:cNvSpPr>
          <p:nvPr>
            <p:ph type="dt" sz="half" idx="10"/>
          </p:nvPr>
        </p:nvSpPr>
        <p:spPr/>
        <p:txBody>
          <a:bodyPr/>
          <a:lstStyle/>
          <a:p>
            <a:fld id="{63628090-70D3-4461-B736-B7608C868F0C}" type="datetime1">
              <a:rPr lang="en-US" smtClean="0"/>
              <a:t>05-Jun-21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POs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Footer Placeholder 12"/>
          <p:cNvSpPr txBox="1">
            <a:spLocks/>
          </p:cNvSpPr>
          <p:nvPr/>
        </p:nvSpPr>
        <p:spPr>
          <a:xfrm>
            <a:off x="2209800" y="6248400"/>
            <a:ext cx="50292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smtClean="0">
                <a:ln>
                  <a:noFill/>
                </a:ln>
                <a:solidFill>
                  <a:schemeClr val="tx1">
                    <a:tint val="75000"/>
                  </a:schemeClr>
                </a:solidFill>
                <a:effectLst/>
                <a:uLnTx/>
                <a:uFillTx/>
                <a:latin typeface="+mn-lt"/>
                <a:ea typeface="+mn-ea"/>
                <a:cs typeface="+mn-cs"/>
              </a:rPr>
              <a:t>Nidhi</a:t>
            </a: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Sharma             KMB-104                Unit-1</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 name="Footer Placeholder 1"/>
          <p:cNvSpPr>
            <a:spLocks noGrp="1"/>
          </p:cNvSpPr>
          <p:nvPr>
            <p:ph type="ftr" sz="quarter" idx="11"/>
          </p:nvPr>
        </p:nvSpPr>
        <p:spPr/>
        <p:txBody>
          <a:bodyPr/>
          <a:lstStyle/>
          <a:p>
            <a:r>
              <a:rPr lang="en-US" smtClean="0"/>
              <a:t>Dr. Manoj Yadav            KAS-203 , mathematics-II                 Unit Number-3</a:t>
            </a:r>
            <a:endParaRPr lang="en-US"/>
          </a:p>
        </p:txBody>
      </p:sp>
    </p:spTree>
    <p:extLst>
      <p:ext uri="{BB962C8B-B14F-4D97-AF65-F5344CB8AC3E}">
        <p14:creationId xmlns:p14="http://schemas.microsoft.com/office/powerpoint/2010/main" val="3920505903"/>
      </p:ext>
    </p:extLst>
  </p:cSld>
  <p:clrMapOvr>
    <a:masterClrMapping/>
  </p:clrMapOvr>
  <p:transition spd="med" advTm="2000">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40509-1099-419E-9737-F0222A9C3D53}" type="datetime1">
              <a:rPr lang="en-US" smtClean="0"/>
              <a:t>05-Jun-21</a:t>
            </a:fld>
            <a:endParaRPr lang="en-US"/>
          </a:p>
        </p:txBody>
      </p:sp>
      <p:sp>
        <p:nvSpPr>
          <p:cNvPr id="3" name="Footer Placeholder 2"/>
          <p:cNvSpPr>
            <a:spLocks noGrp="1"/>
          </p:cNvSpPr>
          <p:nvPr>
            <p:ph type="ftr" sz="quarter" idx="11"/>
          </p:nvPr>
        </p:nvSpPr>
        <p:spPr/>
        <p:txBody>
          <a:bodyPr/>
          <a:lstStyle/>
          <a:p>
            <a:r>
              <a:rPr lang="en-US" smtClean="0"/>
              <a:t>Dr. Manoj Yadav            KAS-203 , mathematics-II                 Unit Number-3</a:t>
            </a:r>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60</a:t>
            </a:fld>
            <a:endParaRPr lang="en-US"/>
          </a:p>
        </p:txBody>
      </p:sp>
      <p:graphicFrame>
        <p:nvGraphicFramePr>
          <p:cNvPr id="5" name="Object 4"/>
          <p:cNvGraphicFramePr>
            <a:graphicFrameLocks noChangeAspect="1"/>
          </p:cNvGraphicFramePr>
          <p:nvPr/>
        </p:nvGraphicFramePr>
        <p:xfrm>
          <a:off x="625475" y="1987550"/>
          <a:ext cx="7604125" cy="2593975"/>
        </p:xfrm>
        <a:graphic>
          <a:graphicData uri="http://schemas.openxmlformats.org/presentationml/2006/ole">
            <mc:AlternateContent xmlns:mc="http://schemas.openxmlformats.org/markup-compatibility/2006">
              <mc:Choice xmlns:v="urn:schemas-microsoft-com:vml" Requires="v">
                <p:oleObj spid="_x0000_s269319" name="Equation" r:id="rId3" imgW="3200400" imgH="1092200" progId="Equation.DSMT4">
                  <p:embed/>
                </p:oleObj>
              </mc:Choice>
              <mc:Fallback>
                <p:oleObj name="Equation" r:id="rId3" imgW="3200400" imgH="1092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75" y="1987550"/>
                        <a:ext cx="7604125" cy="2593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2800" b="1" dirty="0" smtClean="0"/>
              <a:t>Continued </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304800" y="1273175"/>
          <a:ext cx="8467725" cy="4594225"/>
        </p:xfrm>
        <a:graphic>
          <a:graphicData uri="http://schemas.openxmlformats.org/presentationml/2006/ole">
            <mc:AlternateContent xmlns:mc="http://schemas.openxmlformats.org/markup-compatibility/2006">
              <mc:Choice xmlns:v="urn:schemas-microsoft-com:vml" Requires="v">
                <p:oleObj spid="_x0000_s344071" name="Equation" r:id="rId3" imgW="3238500" imgH="2311400" progId="Equation.DSMT4">
                  <p:embed/>
                </p:oleObj>
              </mc:Choice>
              <mc:Fallback>
                <p:oleObj name="Equation" r:id="rId3" imgW="3238500" imgH="23114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73175"/>
                        <a:ext cx="8467725" cy="459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Date Placeholder 4"/>
          <p:cNvSpPr>
            <a:spLocks noGrp="1"/>
          </p:cNvSpPr>
          <p:nvPr>
            <p:ph type="dt" sz="half" idx="10"/>
          </p:nvPr>
        </p:nvSpPr>
        <p:spPr/>
        <p:txBody>
          <a:bodyPr/>
          <a:lstStyle/>
          <a:p>
            <a:fld id="{D68C5E92-B962-459B-9A13-43C885E922A0}"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61</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FAQ</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r>
              <a:rPr lang="en-US" sz="2400" dirty="0" smtClean="0"/>
              <a:t>Self Made Video Link:</a:t>
            </a:r>
          </a:p>
          <a:p>
            <a:r>
              <a:rPr lang="en-US" sz="2000" dirty="0" smtClean="0">
                <a:hlinkClick r:id="rId2"/>
              </a:rPr>
              <a:t>https://youtu.be/nmp-5tSp-UY</a:t>
            </a:r>
            <a:r>
              <a:rPr lang="en-US" sz="2000" dirty="0" smtClean="0"/>
              <a:t>  </a:t>
            </a:r>
          </a:p>
          <a:p>
            <a:endParaRPr lang="en-US" sz="2000" dirty="0" smtClean="0"/>
          </a:p>
          <a:p>
            <a:r>
              <a:rPr lang="en-US" sz="2000" dirty="0" smtClean="0">
                <a:hlinkClick r:id="rId3"/>
              </a:rPr>
              <a:t>https://youtu.be/6ANT4eD6fII</a:t>
            </a:r>
            <a:r>
              <a:rPr lang="en-US" sz="2000" dirty="0" smtClean="0"/>
              <a:t> </a:t>
            </a:r>
          </a:p>
          <a:p>
            <a:endParaRPr lang="en-US" sz="2000" dirty="0" smtClean="0"/>
          </a:p>
          <a:p>
            <a:endParaRPr lang="en-US" sz="2400" dirty="0" smtClean="0"/>
          </a:p>
          <a:p>
            <a:r>
              <a:rPr lang="en-US" sz="2400" dirty="0" err="1" smtClean="0"/>
              <a:t>Youtube</a:t>
            </a:r>
            <a:r>
              <a:rPr lang="en-US" sz="2400" dirty="0" smtClean="0"/>
              <a:t>/other  Video Links</a:t>
            </a:r>
          </a:p>
          <a:p>
            <a:r>
              <a:rPr lang="en-US" sz="2000" dirty="0" smtClean="0">
                <a:hlinkClick r:id="rId4"/>
              </a:rPr>
              <a:t>https://youtu.be/c9NibpoQjDk</a:t>
            </a:r>
            <a:r>
              <a:rPr lang="en-US" sz="2000" dirty="0" smtClean="0"/>
              <a:t> </a:t>
            </a:r>
          </a:p>
          <a:p>
            <a:endParaRPr lang="en-US" sz="2000" dirty="0" smtClean="0"/>
          </a:p>
          <a:p>
            <a:r>
              <a:rPr lang="en-US" sz="2000" dirty="0" smtClean="0">
                <a:hlinkClick r:id="rId5"/>
              </a:rPr>
              <a:t>https://www.youtube.com/playlist?list=PLNOGlXC4kCBT8G5pWCrH71hmwaAvwsBY3</a:t>
            </a:r>
            <a:r>
              <a:rPr lang="en-US" sz="2000" dirty="0" smtClean="0"/>
              <a:t> </a:t>
            </a:r>
          </a:p>
        </p:txBody>
      </p:sp>
      <p:sp>
        <p:nvSpPr>
          <p:cNvPr id="4" name="Date Placeholder 3"/>
          <p:cNvSpPr>
            <a:spLocks noGrp="1"/>
          </p:cNvSpPr>
          <p:nvPr>
            <p:ph type="dt" sz="half" idx="10"/>
          </p:nvPr>
        </p:nvSpPr>
        <p:spPr/>
        <p:txBody>
          <a:bodyPr/>
          <a:lstStyle/>
          <a:p>
            <a:fld id="{CB90BE73-4398-4438-8ACB-EDB6D9099610}"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2400" b="0" i="0" u="none" strike="noStrike" kern="1200" cap="none" spc="0" normalizeH="0" noProof="0" dirty="0" smtClean="0">
                <a:ln>
                  <a:noFill/>
                </a:ln>
                <a:solidFill>
                  <a:schemeClr val="dk1"/>
                </a:solidFill>
                <a:effectLst/>
                <a:uLnTx/>
                <a:uFillTx/>
                <a:latin typeface="+mn-lt"/>
                <a:ea typeface="+mn-ea"/>
                <a:cs typeface="+mn-cs"/>
              </a:rPr>
              <a:t> Links, </a:t>
            </a:r>
            <a:r>
              <a:rPr kumimoji="0" lang="en-US" sz="2400" b="0" i="0" u="none" strike="noStrike" kern="1200" cap="none" spc="0" normalizeH="0" noProof="0" dirty="0" err="1" smtClean="0">
                <a:ln>
                  <a:noFill/>
                </a:ln>
                <a:solidFill>
                  <a:schemeClr val="dk1"/>
                </a:solidFill>
                <a:effectLst/>
                <a:uLnTx/>
                <a:uFillTx/>
                <a:latin typeface="+mn-lt"/>
                <a:ea typeface="+mn-ea"/>
                <a:cs typeface="+mn-cs"/>
              </a:rPr>
              <a:t>Youtube</a:t>
            </a:r>
            <a:r>
              <a:rPr kumimoji="0" lang="en-US" sz="2400" b="0" i="0" u="none" strike="noStrike" kern="1200" cap="none" spc="0" normalizeH="0" noProof="0" dirty="0" smtClean="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29C943-D967-4B3D-8614-40FC5A80ED53}"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t>Daily Quiz</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76482" name="Object 2"/>
          <p:cNvGraphicFramePr>
            <a:graphicFrameLocks noChangeAspect="1"/>
          </p:cNvGraphicFramePr>
          <p:nvPr/>
        </p:nvGraphicFramePr>
        <p:xfrm>
          <a:off x="441325" y="1258888"/>
          <a:ext cx="4699000" cy="4659312"/>
        </p:xfrm>
        <a:graphic>
          <a:graphicData uri="http://schemas.openxmlformats.org/presentationml/2006/ole">
            <mc:AlternateContent xmlns:mc="http://schemas.openxmlformats.org/markup-compatibility/2006">
              <mc:Choice xmlns:v="urn:schemas-microsoft-com:vml" Requires="v">
                <p:oleObj spid="_x0000_s391175" name="Equation" r:id="rId4" imgW="1422400" imgH="1409700" progId="Equation.DSMT4">
                  <p:embed/>
                </p:oleObj>
              </mc:Choice>
              <mc:Fallback>
                <p:oleObj name="Equation" r:id="rId4" imgW="1422400" imgH="14097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325" y="1258888"/>
                        <a:ext cx="4699000" cy="465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xEl>
                                              <p:pRg st="0" end="0"/>
                                            </p:txEl>
                                          </p:spTgt>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76482"/>
                                        </p:tgtEl>
                                        <p:attrNameLst>
                                          <p:attrName>style.visibility</p:attrName>
                                        </p:attrNameLst>
                                      </p:cBhvr>
                                      <p:to>
                                        <p:strVal val="visible"/>
                                      </p:to>
                                    </p:set>
                                    <p:anim calcmode="lin" valueType="num">
                                      <p:cBhvr additive="base">
                                        <p:cTn id="11" dur="500" fill="hold"/>
                                        <p:tgtEl>
                                          <p:spTgt spid="276482"/>
                                        </p:tgtEl>
                                        <p:attrNameLst>
                                          <p:attrName>ppt_x</p:attrName>
                                        </p:attrNameLst>
                                      </p:cBhvr>
                                      <p:tavLst>
                                        <p:tav tm="0">
                                          <p:val>
                                            <p:strVal val="#ppt_x"/>
                                          </p:val>
                                        </p:tav>
                                        <p:tav tm="100000">
                                          <p:val>
                                            <p:strVal val="#ppt_x"/>
                                          </p:val>
                                        </p:tav>
                                      </p:tavLst>
                                    </p:anim>
                                    <p:anim calcmode="lin" valueType="num">
                                      <p:cBhvr additive="base">
                                        <p:cTn id="12" dur="500" fill="hold"/>
                                        <p:tgtEl>
                                          <p:spTgt spid="276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smtClean="0"/>
              <a:t>Laplace Of Periodic Functions</a:t>
            </a:r>
          </a:p>
          <a:p>
            <a:r>
              <a:rPr lang="en-US" sz="2400" dirty="0" smtClean="0"/>
              <a:t>Laplace of Unit Step Function</a:t>
            </a:r>
          </a:p>
          <a:p>
            <a:r>
              <a:rPr lang="en-US" sz="2400" dirty="0" smtClean="0"/>
              <a:t>Laplace of Dirac Delta Function</a:t>
            </a:r>
          </a:p>
          <a:p>
            <a:r>
              <a:rPr lang="en-US" sz="2400" dirty="0" smtClean="0"/>
              <a:t>Discussion on Assignment</a:t>
            </a:r>
          </a:p>
        </p:txBody>
      </p:sp>
      <p:sp>
        <p:nvSpPr>
          <p:cNvPr id="4" name="Date Placeholder 3"/>
          <p:cNvSpPr>
            <a:spLocks noGrp="1"/>
          </p:cNvSpPr>
          <p:nvPr>
            <p:ph type="dt" sz="half" idx="10"/>
          </p:nvPr>
        </p:nvSpPr>
        <p:spPr/>
        <p:txBody>
          <a:bodyPr/>
          <a:lstStyle/>
          <a:p>
            <a:fld id="{32DC3EBC-9FDE-4732-B111-6B16E576BC7D}"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 </a:t>
            </a:r>
            <a:r>
              <a:rPr kumimoji="0" lang="en-US" sz="3200" b="1" i="0" u="none" strike="noStrike" kern="1200" cap="none" spc="0" normalizeH="0" baseline="0" noProof="0" dirty="0" smtClean="0">
                <a:ln>
                  <a:noFill/>
                </a:ln>
                <a:solidFill>
                  <a:schemeClr val="dk1"/>
                </a:solidFill>
                <a:effectLst/>
                <a:uLnTx/>
                <a:uFillTx/>
                <a:latin typeface="+mn-lt"/>
                <a:ea typeface="+mn-ea"/>
                <a:cs typeface="+mn-cs"/>
              </a:rPr>
              <a:t>Recap</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6ACA8A-5468-4BC2-9DC1-2F960F914E60}"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200" b="1"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3" name="Object 12"/>
          <p:cNvGraphicFramePr>
            <a:graphicFrameLocks noChangeAspect="1"/>
          </p:cNvGraphicFramePr>
          <p:nvPr/>
        </p:nvGraphicFramePr>
        <p:xfrm>
          <a:off x="1957388" y="685800"/>
          <a:ext cx="5227637" cy="6858000"/>
        </p:xfrm>
        <a:graphic>
          <a:graphicData uri="http://schemas.openxmlformats.org/presentationml/2006/ole">
            <mc:AlternateContent xmlns:mc="http://schemas.openxmlformats.org/markup-compatibility/2006">
              <mc:Choice xmlns:v="urn:schemas-microsoft-com:vml" Requires="v">
                <p:oleObj spid="_x0000_s409607" name="Document" r:id="rId4" imgW="6643755" imgH="8716420" progId="Word.Document.8">
                  <p:embed/>
                </p:oleObj>
              </mc:Choice>
              <mc:Fallback>
                <p:oleObj name="Document" r:id="rId4" imgW="6643755" imgH="8716420" progId="Word.Document.8">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388" y="685800"/>
                        <a:ext cx="5227637" cy="685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2DBBBB-53F0-44EC-AC7E-3F144500AD1B}"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200" b="1"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10" name="Object 9"/>
          <p:cNvGraphicFramePr>
            <a:graphicFrameLocks noChangeAspect="1"/>
          </p:cNvGraphicFramePr>
          <p:nvPr/>
        </p:nvGraphicFramePr>
        <p:xfrm>
          <a:off x="495300" y="989013"/>
          <a:ext cx="8335963" cy="4562475"/>
        </p:xfrm>
        <a:graphic>
          <a:graphicData uri="http://schemas.openxmlformats.org/presentationml/2006/ole">
            <mc:AlternateContent xmlns:mc="http://schemas.openxmlformats.org/markup-compatibility/2006">
              <mc:Choice xmlns:v="urn:schemas-microsoft-com:vml" Requires="v">
                <p:oleObj spid="_x0000_s410631" name="Document" r:id="rId4" imgW="5931628" imgH="3246495" progId="Word.Document.8">
                  <p:embed/>
                </p:oleObj>
              </mc:Choice>
              <mc:Fallback>
                <p:oleObj name="Document" r:id="rId4" imgW="5931628" imgH="3246495" progId="Word.Document.8">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 y="989013"/>
                        <a:ext cx="8335963" cy="456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990600" y="1752600"/>
          <a:ext cx="4443413" cy="1630363"/>
        </p:xfrm>
        <a:graphic>
          <a:graphicData uri="http://schemas.openxmlformats.org/presentationml/2006/ole">
            <mc:AlternateContent xmlns:mc="http://schemas.openxmlformats.org/markup-compatibility/2006">
              <mc:Choice xmlns:v="urn:schemas-microsoft-com:vml" Requires="v">
                <p:oleObj spid="_x0000_s147463" name="Equation" r:id="rId3" imgW="1384300" imgH="508000" progId="Equation.DSMT4">
                  <p:embed/>
                </p:oleObj>
              </mc:Choice>
              <mc:Fallback>
                <p:oleObj name="Equation" r:id="rId3" imgW="1384300" imgH="5080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752600"/>
                        <a:ext cx="4443413" cy="163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Date Placeholder 4"/>
          <p:cNvSpPr>
            <a:spLocks noGrp="1"/>
          </p:cNvSpPr>
          <p:nvPr>
            <p:ph type="dt" sz="half" idx="10"/>
          </p:nvPr>
        </p:nvSpPr>
        <p:spPr/>
        <p:txBody>
          <a:bodyPr/>
          <a:lstStyle/>
          <a:p>
            <a:fld id="{3D3A3A0A-833C-4BDE-B5E4-55B5ABF71695}"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67</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Inverse Laplace Transform (co4)</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565150" y="1003300"/>
          <a:ext cx="7200900" cy="4546600"/>
        </p:xfrm>
        <a:graphic>
          <a:graphicData uri="http://schemas.openxmlformats.org/presentationml/2006/ole">
            <mc:AlternateContent xmlns:mc="http://schemas.openxmlformats.org/markup-compatibility/2006">
              <mc:Choice xmlns:v="urn:schemas-microsoft-com:vml" Requires="v">
                <p:oleObj spid="_x0000_s148487" name="Equation" r:id="rId3" imgW="2450880" imgH="2425680" progId="Equation.DSMT4">
                  <p:embed/>
                </p:oleObj>
              </mc:Choice>
              <mc:Fallback>
                <p:oleObj name="Equation" r:id="rId3" imgW="2450880" imgH="242568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 y="1003300"/>
                        <a:ext cx="7200900" cy="454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534E72FD-FE44-492B-A934-3AB70EFAFE14}"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68</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pic>
        <p:nvPicPr>
          <p:cNvPr id="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8"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Inverse Laplace Transform of Elementary Functions (co4)</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nvGraphicFramePr>
        <p:xfrm>
          <a:off x="481012" y="722313"/>
          <a:ext cx="7672388" cy="6148387"/>
        </p:xfrm>
        <a:graphic>
          <a:graphicData uri="http://schemas.openxmlformats.org/presentationml/2006/ole">
            <mc:AlternateContent xmlns:mc="http://schemas.openxmlformats.org/markup-compatibility/2006">
              <mc:Choice xmlns:v="urn:schemas-microsoft-com:vml" Requires="v">
                <p:oleObj spid="_x0000_s149511" name="Equation" r:id="rId3" imgW="2895480" imgH="2323800" progId="Equation.DSMT4">
                  <p:embed/>
                </p:oleObj>
              </mc:Choice>
              <mc:Fallback>
                <p:oleObj name="Equation" r:id="rId3" imgW="2895480" imgH="23238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 y="722313"/>
                        <a:ext cx="7672388" cy="614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Date Placeholder 2"/>
          <p:cNvSpPr>
            <a:spLocks noGrp="1"/>
          </p:cNvSpPr>
          <p:nvPr>
            <p:ph type="dt" sz="half" idx="10"/>
          </p:nvPr>
        </p:nvSpPr>
        <p:spPr/>
        <p:txBody>
          <a:bodyPr/>
          <a:lstStyle/>
          <a:p>
            <a:fld id="{4738E4D2-203E-4114-96D4-FE481F08F563}"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69</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endParaRPr lang="en-US" sz="2800" b="1" dirty="0" smtClean="0"/>
          </a:p>
          <a:p>
            <a:r>
              <a:rPr lang="en-US" sz="3200" b="1" dirty="0" smtClean="0"/>
              <a:t>Continued</a:t>
            </a:r>
          </a:p>
          <a:p>
            <a:endParaRPr 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additive="base">
                                        <p:cTn id="7" dur="500" fill="hold"/>
                                        <p:tgtEl>
                                          <p:spTgt spid="31746"/>
                                        </p:tgtEl>
                                        <p:attrNameLst>
                                          <p:attrName>ppt_x</p:attrName>
                                        </p:attrNameLst>
                                      </p:cBhvr>
                                      <p:tavLst>
                                        <p:tav tm="0">
                                          <p:val>
                                            <p:strVal val="#ppt_x"/>
                                          </p:val>
                                        </p:tav>
                                        <p:tav tm="100000">
                                          <p:val>
                                            <p:strVal val="#ppt_x"/>
                                          </p:val>
                                        </p:tav>
                                      </p:tavLst>
                                    </p:anim>
                                    <p:anim calcmode="lin" valueType="num">
                                      <p:cBhvr additive="base">
                                        <p:cTn id="8"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533400" y="1143000"/>
          <a:ext cx="8229598" cy="2595880"/>
        </p:xfrm>
        <a:graphic>
          <a:graphicData uri="http://schemas.openxmlformats.org/drawingml/2006/table">
            <a:tbl>
              <a:tblPr firstRow="1" bandRow="1">
                <a:tableStyleId>{5C22544A-7EE6-4342-B048-85BDC9FD1C3A}</a:tableStyleId>
              </a:tblPr>
              <a:tblGrid>
                <a:gridCol w="633046">
                  <a:extLst>
                    <a:ext uri="{9D8B030D-6E8A-4147-A177-3AD203B41FA5}">
                      <a16:colId xmlns:a16="http://schemas.microsoft.com/office/drawing/2014/main" val="20000"/>
                    </a:ext>
                  </a:extLst>
                </a:gridCol>
                <a:gridCol w="633046">
                  <a:extLst>
                    <a:ext uri="{9D8B030D-6E8A-4147-A177-3AD203B41FA5}">
                      <a16:colId xmlns:a16="http://schemas.microsoft.com/office/drawing/2014/main" val="20001"/>
                    </a:ext>
                  </a:extLst>
                </a:gridCol>
                <a:gridCol w="633046">
                  <a:extLst>
                    <a:ext uri="{9D8B030D-6E8A-4147-A177-3AD203B41FA5}">
                      <a16:colId xmlns:a16="http://schemas.microsoft.com/office/drawing/2014/main" val="20002"/>
                    </a:ext>
                  </a:extLst>
                </a:gridCol>
                <a:gridCol w="633046">
                  <a:extLst>
                    <a:ext uri="{9D8B030D-6E8A-4147-A177-3AD203B41FA5}">
                      <a16:colId xmlns:a16="http://schemas.microsoft.com/office/drawing/2014/main" val="20003"/>
                    </a:ext>
                  </a:extLst>
                </a:gridCol>
                <a:gridCol w="633046">
                  <a:extLst>
                    <a:ext uri="{9D8B030D-6E8A-4147-A177-3AD203B41FA5}">
                      <a16:colId xmlns:a16="http://schemas.microsoft.com/office/drawing/2014/main" val="20004"/>
                    </a:ext>
                  </a:extLst>
                </a:gridCol>
                <a:gridCol w="633046">
                  <a:extLst>
                    <a:ext uri="{9D8B030D-6E8A-4147-A177-3AD203B41FA5}">
                      <a16:colId xmlns:a16="http://schemas.microsoft.com/office/drawing/2014/main" val="20005"/>
                    </a:ext>
                  </a:extLst>
                </a:gridCol>
                <a:gridCol w="633046">
                  <a:extLst>
                    <a:ext uri="{9D8B030D-6E8A-4147-A177-3AD203B41FA5}">
                      <a16:colId xmlns:a16="http://schemas.microsoft.com/office/drawing/2014/main" val="20006"/>
                    </a:ext>
                  </a:extLst>
                </a:gridCol>
                <a:gridCol w="633046">
                  <a:extLst>
                    <a:ext uri="{9D8B030D-6E8A-4147-A177-3AD203B41FA5}">
                      <a16:colId xmlns:a16="http://schemas.microsoft.com/office/drawing/2014/main" val="20007"/>
                    </a:ext>
                  </a:extLst>
                </a:gridCol>
                <a:gridCol w="633046">
                  <a:extLst>
                    <a:ext uri="{9D8B030D-6E8A-4147-A177-3AD203B41FA5}">
                      <a16:colId xmlns:a16="http://schemas.microsoft.com/office/drawing/2014/main" val="20008"/>
                    </a:ext>
                  </a:extLst>
                </a:gridCol>
                <a:gridCol w="633046">
                  <a:extLst>
                    <a:ext uri="{9D8B030D-6E8A-4147-A177-3AD203B41FA5}">
                      <a16:colId xmlns:a16="http://schemas.microsoft.com/office/drawing/2014/main" val="20009"/>
                    </a:ext>
                  </a:extLst>
                </a:gridCol>
                <a:gridCol w="633046">
                  <a:extLst>
                    <a:ext uri="{9D8B030D-6E8A-4147-A177-3AD203B41FA5}">
                      <a16:colId xmlns:a16="http://schemas.microsoft.com/office/drawing/2014/main" val="20010"/>
                    </a:ext>
                  </a:extLst>
                </a:gridCol>
                <a:gridCol w="633046">
                  <a:extLst>
                    <a:ext uri="{9D8B030D-6E8A-4147-A177-3AD203B41FA5}">
                      <a16:colId xmlns:a16="http://schemas.microsoft.com/office/drawing/2014/main" val="20011"/>
                    </a:ext>
                  </a:extLst>
                </a:gridCol>
                <a:gridCol w="633046">
                  <a:extLst>
                    <a:ext uri="{9D8B030D-6E8A-4147-A177-3AD203B41FA5}">
                      <a16:colId xmlns:a16="http://schemas.microsoft.com/office/drawing/2014/main" val="20012"/>
                    </a:ext>
                  </a:extLst>
                </a:gridCol>
              </a:tblGrid>
              <a:tr h="370840">
                <a:tc>
                  <a:txBody>
                    <a:bodyPr/>
                    <a:lstStyle/>
                    <a:p>
                      <a:pPr algn="ctr" fontAlgn="ctr"/>
                      <a:r>
                        <a:rPr lang="en-US" sz="1400" b="1" i="0" u="none" strike="noStrike" dirty="0">
                          <a:solidFill>
                            <a:srgbClr val="000000"/>
                          </a:solidFill>
                          <a:latin typeface="Times New Roman"/>
                        </a:rPr>
                        <a:t>CO</a:t>
                      </a:r>
                    </a:p>
                  </a:txBody>
                  <a:tcPr marL="9525" marR="9525" marT="9525" marB="0" anchor="ctr"/>
                </a:tc>
                <a:tc>
                  <a:txBody>
                    <a:bodyPr/>
                    <a:lstStyle/>
                    <a:p>
                      <a:pPr algn="ctr" fontAlgn="ctr"/>
                      <a:r>
                        <a:rPr lang="en-US" sz="1400" b="1" i="0" u="none" strike="noStrike" dirty="0">
                          <a:solidFill>
                            <a:srgbClr val="000000"/>
                          </a:solidFill>
                          <a:latin typeface="Times New Roman"/>
                        </a:rPr>
                        <a:t>PO-1</a:t>
                      </a:r>
                    </a:p>
                  </a:txBody>
                  <a:tcPr marL="9525" marR="9525" marT="9525" marB="0" anchor="ctr"/>
                </a:tc>
                <a:tc>
                  <a:txBody>
                    <a:bodyPr/>
                    <a:lstStyle/>
                    <a:p>
                      <a:pPr algn="ctr" fontAlgn="ctr"/>
                      <a:r>
                        <a:rPr lang="en-US" sz="1400" b="1" i="0" u="none" strike="noStrike" dirty="0">
                          <a:solidFill>
                            <a:srgbClr val="000000"/>
                          </a:solidFill>
                          <a:latin typeface="Times New Roman"/>
                        </a:rPr>
                        <a:t>PO-2</a:t>
                      </a:r>
                    </a:p>
                  </a:txBody>
                  <a:tcPr marL="9525" marR="9525" marT="9525" marB="0" anchor="ctr"/>
                </a:tc>
                <a:tc>
                  <a:txBody>
                    <a:bodyPr/>
                    <a:lstStyle/>
                    <a:p>
                      <a:pPr algn="ctr" fontAlgn="ctr"/>
                      <a:r>
                        <a:rPr lang="en-US" sz="1400" b="1" i="0" u="none" strike="noStrike" dirty="0">
                          <a:solidFill>
                            <a:srgbClr val="000000"/>
                          </a:solidFill>
                          <a:latin typeface="Times New Roman"/>
                        </a:rPr>
                        <a:t>PO-3</a:t>
                      </a:r>
                    </a:p>
                  </a:txBody>
                  <a:tcPr marL="9525" marR="9525" marT="9525" marB="0" anchor="ctr"/>
                </a:tc>
                <a:tc>
                  <a:txBody>
                    <a:bodyPr/>
                    <a:lstStyle/>
                    <a:p>
                      <a:pPr algn="ctr" fontAlgn="ctr"/>
                      <a:r>
                        <a:rPr lang="en-US" sz="1400" b="1" i="0" u="none" strike="noStrike" dirty="0">
                          <a:solidFill>
                            <a:srgbClr val="000000"/>
                          </a:solidFill>
                          <a:latin typeface="Times New Roman"/>
                        </a:rPr>
                        <a:t>PO-4</a:t>
                      </a:r>
                    </a:p>
                  </a:txBody>
                  <a:tcPr marL="9525" marR="9525" marT="9525" marB="0" anchor="ctr"/>
                </a:tc>
                <a:tc>
                  <a:txBody>
                    <a:bodyPr/>
                    <a:lstStyle/>
                    <a:p>
                      <a:pPr algn="ctr" fontAlgn="ctr"/>
                      <a:r>
                        <a:rPr lang="en-US" sz="1400" b="1" i="0" u="none" strike="noStrike" dirty="0">
                          <a:solidFill>
                            <a:srgbClr val="000000"/>
                          </a:solidFill>
                          <a:latin typeface="Times New Roman"/>
                        </a:rPr>
                        <a:t>PO-5</a:t>
                      </a:r>
                    </a:p>
                  </a:txBody>
                  <a:tcPr marL="9525" marR="9525" marT="9525" marB="0" anchor="ctr"/>
                </a:tc>
                <a:tc>
                  <a:txBody>
                    <a:bodyPr/>
                    <a:lstStyle/>
                    <a:p>
                      <a:pPr algn="ctr" fontAlgn="ctr"/>
                      <a:r>
                        <a:rPr lang="en-US" sz="1400" b="1" i="0" u="none" strike="noStrike" dirty="0">
                          <a:solidFill>
                            <a:srgbClr val="000000"/>
                          </a:solidFill>
                          <a:latin typeface="Times New Roman"/>
                        </a:rPr>
                        <a:t>PO-6</a:t>
                      </a:r>
                    </a:p>
                  </a:txBody>
                  <a:tcPr marL="9525" marR="9525" marT="9525" marB="0" anchor="ctr"/>
                </a:tc>
                <a:tc>
                  <a:txBody>
                    <a:bodyPr/>
                    <a:lstStyle/>
                    <a:p>
                      <a:pPr algn="ctr" fontAlgn="ctr"/>
                      <a:r>
                        <a:rPr lang="en-US" sz="1400" b="1" i="0" u="none" strike="noStrike" dirty="0">
                          <a:solidFill>
                            <a:srgbClr val="000000"/>
                          </a:solidFill>
                          <a:latin typeface="Times New Roman"/>
                        </a:rPr>
                        <a:t>PO-7</a:t>
                      </a:r>
                    </a:p>
                  </a:txBody>
                  <a:tcPr marL="9525" marR="9525" marT="9525" marB="0" anchor="ctr"/>
                </a:tc>
                <a:tc>
                  <a:txBody>
                    <a:bodyPr/>
                    <a:lstStyle/>
                    <a:p>
                      <a:pPr algn="ctr" fontAlgn="ctr"/>
                      <a:r>
                        <a:rPr lang="en-US" sz="1400" b="1" i="0" u="none" strike="noStrike" dirty="0">
                          <a:solidFill>
                            <a:srgbClr val="000000"/>
                          </a:solidFill>
                          <a:latin typeface="Times New Roman"/>
                        </a:rPr>
                        <a:t>PO-8</a:t>
                      </a:r>
                    </a:p>
                  </a:txBody>
                  <a:tcPr marL="9525" marR="9525" marT="9525" marB="0" anchor="ctr"/>
                </a:tc>
                <a:tc>
                  <a:txBody>
                    <a:bodyPr/>
                    <a:lstStyle/>
                    <a:p>
                      <a:pPr algn="ctr" fontAlgn="ctr"/>
                      <a:r>
                        <a:rPr lang="en-US" sz="1400" b="1" i="0" u="none" strike="noStrike" dirty="0">
                          <a:solidFill>
                            <a:srgbClr val="000000"/>
                          </a:solidFill>
                          <a:latin typeface="Times New Roman"/>
                        </a:rPr>
                        <a:t>PO-9</a:t>
                      </a:r>
                    </a:p>
                  </a:txBody>
                  <a:tcPr marL="9525" marR="9525" marT="9525" marB="0" anchor="ctr"/>
                </a:tc>
                <a:tc>
                  <a:txBody>
                    <a:bodyPr/>
                    <a:lstStyle/>
                    <a:p>
                      <a:pPr algn="ctr" fontAlgn="ctr"/>
                      <a:r>
                        <a:rPr lang="en-US" sz="1400" b="1" i="0" u="none" strike="noStrike" dirty="0">
                          <a:solidFill>
                            <a:srgbClr val="000000"/>
                          </a:solidFill>
                          <a:latin typeface="Times New Roman"/>
                        </a:rPr>
                        <a:t>PO-10</a:t>
                      </a:r>
                    </a:p>
                  </a:txBody>
                  <a:tcPr marL="9525" marR="9525" marT="9525" marB="0" anchor="ctr"/>
                </a:tc>
                <a:tc>
                  <a:txBody>
                    <a:bodyPr/>
                    <a:lstStyle/>
                    <a:p>
                      <a:pPr algn="ctr" fontAlgn="ctr"/>
                      <a:r>
                        <a:rPr lang="en-US" sz="1400" b="1" i="0" u="none" strike="noStrike" dirty="0">
                          <a:solidFill>
                            <a:srgbClr val="000000"/>
                          </a:solidFill>
                          <a:latin typeface="Times New Roman"/>
                        </a:rPr>
                        <a:t>PO-11</a:t>
                      </a:r>
                    </a:p>
                  </a:txBody>
                  <a:tcPr marL="9525" marR="9525" marT="9525" marB="0" anchor="ctr"/>
                </a:tc>
                <a:tc>
                  <a:txBody>
                    <a:bodyPr/>
                    <a:lstStyle/>
                    <a:p>
                      <a:pPr algn="ctr" fontAlgn="ctr"/>
                      <a:r>
                        <a:rPr lang="en-US" sz="1400" b="1" i="0" u="none" strike="noStrike" dirty="0">
                          <a:solidFill>
                            <a:srgbClr val="000000"/>
                          </a:solidFill>
                          <a:latin typeface="Times New Roman"/>
                        </a:rPr>
                        <a:t>PO-12</a:t>
                      </a:r>
                    </a:p>
                  </a:txBody>
                  <a:tcPr marL="9525" marR="9525" marT="9525" marB="0" anchor="ctr"/>
                </a:tc>
                <a:extLst>
                  <a:ext uri="{0D108BD9-81ED-4DB2-BD59-A6C34878D82A}">
                    <a16:rowId xmlns:a16="http://schemas.microsoft.com/office/drawing/2014/main" val="10000"/>
                  </a:ext>
                </a:extLst>
              </a:tr>
              <a:tr h="370840">
                <a:tc>
                  <a:txBody>
                    <a:bodyPr/>
                    <a:lstStyle/>
                    <a:p>
                      <a:pPr algn="ctr" fontAlgn="ctr"/>
                      <a:r>
                        <a:rPr lang="en-US" sz="1400" b="0" i="0" u="none" strike="noStrike">
                          <a:solidFill>
                            <a:srgbClr val="000000"/>
                          </a:solidFill>
                          <a:latin typeface="Times New Roman"/>
                        </a:rPr>
                        <a:t>CO1</a:t>
                      </a:r>
                    </a:p>
                  </a:txBody>
                  <a:tcPr marL="9525" marR="9525" marT="9525" marB="0" anchor="ctr"/>
                </a:tc>
                <a:tc>
                  <a:txBody>
                    <a:bodyPr/>
                    <a:lstStyle/>
                    <a:p>
                      <a:pPr algn="ctr" fontAlgn="ctr"/>
                      <a:r>
                        <a:rPr lang="en-US" sz="1400" b="0" i="0" u="none" strike="noStrike" dirty="0">
                          <a:solidFill>
                            <a:srgbClr val="000000"/>
                          </a:solidFill>
                          <a:latin typeface="Times New Roman"/>
                        </a:rPr>
                        <a:t>3</a:t>
                      </a:r>
                    </a:p>
                  </a:txBody>
                  <a:tcPr marL="9525" marR="9525" marT="9525" marB="0" anchor="ctr"/>
                </a:tc>
                <a:tc>
                  <a:txBody>
                    <a:bodyPr/>
                    <a:lstStyle/>
                    <a:p>
                      <a:pPr algn="ctr" fontAlgn="ctr"/>
                      <a:r>
                        <a:rPr lang="en-US" sz="1400" b="0" i="0" u="none" strike="noStrike" dirty="0">
                          <a:solidFill>
                            <a:srgbClr val="000000"/>
                          </a:solidFill>
                          <a:latin typeface="Times New Roman"/>
                        </a:rPr>
                        <a:t>3</a:t>
                      </a:r>
                    </a:p>
                  </a:txBody>
                  <a:tcPr marL="9525" marR="9525" marT="9525" marB="0" anchor="ctr"/>
                </a:tc>
                <a:tc>
                  <a:txBody>
                    <a:bodyPr/>
                    <a:lstStyle/>
                    <a:p>
                      <a:pPr algn="ctr" fontAlgn="ctr"/>
                      <a:r>
                        <a:rPr lang="en-US" sz="1400" b="0" i="0" u="none" strike="noStrike">
                          <a:solidFill>
                            <a:srgbClr val="000000"/>
                          </a:solidFill>
                          <a:latin typeface="Times New Roman"/>
                        </a:rPr>
                        <a:t>3</a:t>
                      </a:r>
                    </a:p>
                  </a:txBody>
                  <a:tcPr marL="9525" marR="9525" marT="9525" marB="0" anchor="ctr"/>
                </a:tc>
                <a:tc>
                  <a:txBody>
                    <a:bodyPr/>
                    <a:lstStyle/>
                    <a:p>
                      <a:pPr algn="ctr" fontAlgn="ctr"/>
                      <a:r>
                        <a:rPr lang="en-US" sz="1400" b="0" i="0" u="none" strike="noStrike">
                          <a:solidFill>
                            <a:srgbClr val="000000"/>
                          </a:solidFill>
                          <a:latin typeface="Times New Roman"/>
                        </a:rPr>
                        <a:t>3</a:t>
                      </a:r>
                    </a:p>
                  </a:txBody>
                  <a:tcPr marL="9525" marR="9525" marT="9525" marB="0" anchor="ctr"/>
                </a:tc>
                <a:tc>
                  <a:txBody>
                    <a:bodyPr/>
                    <a:lstStyle/>
                    <a:p>
                      <a:pPr algn="ctr" fontAlgn="ctr"/>
                      <a:r>
                        <a:rPr lang="en-US" sz="1400" b="0" i="0" u="none" strike="noStrike">
                          <a:solidFill>
                            <a:srgbClr val="000000"/>
                          </a:solidFill>
                          <a:latin typeface="Times New Roman"/>
                        </a:rPr>
                        <a:t>3</a:t>
                      </a:r>
                    </a:p>
                  </a:txBody>
                  <a:tcPr marL="9525" marR="9525" marT="9525" marB="0" anchor="ctr"/>
                </a:tc>
                <a:tc>
                  <a:txBody>
                    <a:bodyPr/>
                    <a:lstStyle/>
                    <a:p>
                      <a:pPr algn="ctr" fontAlgn="ctr"/>
                      <a:r>
                        <a:rPr lang="en-US" sz="1400" b="0" i="0" u="none" strike="noStrike">
                          <a:solidFill>
                            <a:srgbClr val="000000"/>
                          </a:solidFill>
                          <a:latin typeface="Times New Roman"/>
                        </a:rPr>
                        <a:t>1</a:t>
                      </a:r>
                    </a:p>
                  </a:txBody>
                  <a:tcPr marL="9525" marR="9525" marT="9525" marB="0" anchor="ctr"/>
                </a:tc>
                <a:tc>
                  <a:txBody>
                    <a:bodyPr/>
                    <a:lstStyle/>
                    <a:p>
                      <a:pPr algn="ctr" fontAlgn="ctr"/>
                      <a:r>
                        <a:rPr lang="en-US" sz="1400" b="0" i="0" u="none" strike="noStrike">
                          <a:solidFill>
                            <a:srgbClr val="000000"/>
                          </a:solidFill>
                          <a:latin typeface="Times New Roman"/>
                        </a:rPr>
                        <a:t>2</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2</a:t>
                      </a:r>
                    </a:p>
                  </a:txBody>
                  <a:tcPr marL="9525" marR="9525" marT="9525" marB="0" anchor="ctr"/>
                </a:tc>
                <a:tc>
                  <a:txBody>
                    <a:bodyPr/>
                    <a:lstStyle/>
                    <a:p>
                      <a:pPr algn="ctr" fontAlgn="ctr"/>
                      <a:r>
                        <a:rPr lang="en-US" sz="1400" b="0" i="0" u="none" strike="noStrike">
                          <a:solidFill>
                            <a:srgbClr val="000000"/>
                          </a:solidFill>
                          <a:latin typeface="Times New Roman"/>
                        </a:rPr>
                        <a:t>2</a:t>
                      </a:r>
                    </a:p>
                  </a:txBody>
                  <a:tcPr marL="9525" marR="9525" marT="9525" marB="0" anchor="ctr"/>
                </a:tc>
                <a:tc>
                  <a:txBody>
                    <a:bodyPr/>
                    <a:lstStyle/>
                    <a:p>
                      <a:pPr algn="ctr" fontAlgn="ctr"/>
                      <a:r>
                        <a:rPr lang="en-US" sz="1400" b="0" i="0" u="none" strike="noStrike" dirty="0">
                          <a:solidFill>
                            <a:srgbClr val="000000"/>
                          </a:solidFill>
                          <a:latin typeface="Times New Roman"/>
                        </a:rPr>
                        <a:t>3</a:t>
                      </a:r>
                    </a:p>
                  </a:txBody>
                  <a:tcPr marL="9525" marR="9525" marT="9525" marB="0" anchor="ctr"/>
                </a:tc>
                <a:extLst>
                  <a:ext uri="{0D108BD9-81ED-4DB2-BD59-A6C34878D82A}">
                    <a16:rowId xmlns:a16="http://schemas.microsoft.com/office/drawing/2014/main" val="10001"/>
                  </a:ext>
                </a:extLst>
              </a:tr>
              <a:tr h="370840">
                <a:tc>
                  <a:txBody>
                    <a:bodyPr/>
                    <a:lstStyle/>
                    <a:p>
                      <a:pPr algn="ctr" fontAlgn="ctr"/>
                      <a:r>
                        <a:rPr lang="en-US" sz="1400" b="0" i="0" u="none" strike="noStrike">
                          <a:solidFill>
                            <a:srgbClr val="000000"/>
                          </a:solidFill>
                          <a:latin typeface="Times New Roman"/>
                        </a:rPr>
                        <a:t>CO2</a:t>
                      </a:r>
                    </a:p>
                  </a:txBody>
                  <a:tcPr marL="9525" marR="9525" marT="9525" marB="0" anchor="ctr"/>
                </a:tc>
                <a:tc>
                  <a:txBody>
                    <a:bodyPr/>
                    <a:lstStyle/>
                    <a:p>
                      <a:pPr algn="ctr" fontAlgn="ctr"/>
                      <a:r>
                        <a:rPr lang="en-US" sz="1400" b="0" i="0" u="none" strike="noStrike">
                          <a:solidFill>
                            <a:srgbClr val="000000"/>
                          </a:solidFill>
                          <a:latin typeface="Times New Roman"/>
                        </a:rPr>
                        <a:t>3</a:t>
                      </a:r>
                    </a:p>
                  </a:txBody>
                  <a:tcPr marL="9525" marR="9525" marT="9525" marB="0" anchor="ctr"/>
                </a:tc>
                <a:tc>
                  <a:txBody>
                    <a:bodyPr/>
                    <a:lstStyle/>
                    <a:p>
                      <a:pPr algn="ctr" fontAlgn="ctr"/>
                      <a:r>
                        <a:rPr lang="en-US" sz="1400" b="0" i="0" u="none" strike="noStrike" dirty="0">
                          <a:solidFill>
                            <a:srgbClr val="000000"/>
                          </a:solidFill>
                          <a:latin typeface="Times New Roman"/>
                        </a:rPr>
                        <a:t>3</a:t>
                      </a:r>
                    </a:p>
                  </a:txBody>
                  <a:tcPr marL="9525" marR="9525" marT="9525" marB="0" anchor="ctr"/>
                </a:tc>
                <a:tc>
                  <a:txBody>
                    <a:bodyPr/>
                    <a:lstStyle/>
                    <a:p>
                      <a:pPr algn="ctr" fontAlgn="ctr"/>
                      <a:r>
                        <a:rPr lang="en-US" sz="1400" b="0" i="0" u="none" strike="noStrike" dirty="0">
                          <a:solidFill>
                            <a:srgbClr val="000000"/>
                          </a:solidFill>
                          <a:latin typeface="Times New Roman"/>
                        </a:rPr>
                        <a:t>3</a:t>
                      </a:r>
                    </a:p>
                  </a:txBody>
                  <a:tcPr marL="9525" marR="9525" marT="9525" marB="0" anchor="ctr"/>
                </a:tc>
                <a:tc>
                  <a:txBody>
                    <a:bodyPr/>
                    <a:lstStyle/>
                    <a:p>
                      <a:pPr algn="ctr" fontAlgn="ctr"/>
                      <a:r>
                        <a:rPr lang="en-US" sz="1400" b="0" i="0" u="none" strike="noStrike">
                          <a:solidFill>
                            <a:srgbClr val="000000"/>
                          </a:solidFill>
                          <a:latin typeface="Times New Roman"/>
                        </a:rPr>
                        <a:t>2</a:t>
                      </a:r>
                    </a:p>
                  </a:txBody>
                  <a:tcPr marL="9525" marR="9525" marT="9525" marB="0" anchor="ctr"/>
                </a:tc>
                <a:tc>
                  <a:txBody>
                    <a:bodyPr/>
                    <a:lstStyle/>
                    <a:p>
                      <a:pPr algn="ctr" fontAlgn="ctr"/>
                      <a:r>
                        <a:rPr lang="en-US" sz="1400" b="0" i="0" u="none" strike="noStrike">
                          <a:solidFill>
                            <a:srgbClr val="000000"/>
                          </a:solidFill>
                          <a:latin typeface="Times New Roman"/>
                        </a:rPr>
                        <a:t>2</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2</a:t>
                      </a:r>
                    </a:p>
                  </a:txBody>
                  <a:tcPr marL="9525" marR="9525" marT="9525" marB="0" anchor="ctr"/>
                </a:tc>
                <a:tc>
                  <a:txBody>
                    <a:bodyPr/>
                    <a:lstStyle/>
                    <a:p>
                      <a:pPr algn="ctr" fontAlgn="ctr"/>
                      <a:r>
                        <a:rPr lang="en-US" sz="1400" b="0" i="0" u="none" strike="noStrike">
                          <a:solidFill>
                            <a:srgbClr val="000000"/>
                          </a:solidFill>
                          <a:latin typeface="Times New Roman"/>
                        </a:rPr>
                        <a:t>2</a:t>
                      </a:r>
                    </a:p>
                  </a:txBody>
                  <a:tcPr marL="9525" marR="9525" marT="9525" marB="0" anchor="ctr"/>
                </a:tc>
                <a:tc>
                  <a:txBody>
                    <a:bodyPr/>
                    <a:lstStyle/>
                    <a:p>
                      <a:pPr algn="ctr" fontAlgn="ctr"/>
                      <a:r>
                        <a:rPr lang="en-US" sz="1400" b="0" i="0" u="none" strike="noStrike">
                          <a:solidFill>
                            <a:srgbClr val="000000"/>
                          </a:solidFill>
                          <a:latin typeface="Times New Roman"/>
                        </a:rPr>
                        <a:t>1</a:t>
                      </a:r>
                    </a:p>
                  </a:txBody>
                  <a:tcPr marL="9525" marR="9525" marT="9525" marB="0" anchor="ctr"/>
                </a:tc>
                <a:extLst>
                  <a:ext uri="{0D108BD9-81ED-4DB2-BD59-A6C34878D82A}">
                    <a16:rowId xmlns:a16="http://schemas.microsoft.com/office/drawing/2014/main" val="10002"/>
                  </a:ext>
                </a:extLst>
              </a:tr>
              <a:tr h="370840">
                <a:tc>
                  <a:txBody>
                    <a:bodyPr/>
                    <a:lstStyle/>
                    <a:p>
                      <a:pPr algn="ctr" fontAlgn="ctr"/>
                      <a:r>
                        <a:rPr lang="en-US" sz="1400" b="1" i="0" u="none" strike="noStrike" dirty="0">
                          <a:solidFill>
                            <a:srgbClr val="000000"/>
                          </a:solidFill>
                          <a:latin typeface="Times New Roman"/>
                        </a:rPr>
                        <a:t>CO3</a:t>
                      </a:r>
                    </a:p>
                  </a:txBody>
                  <a:tcPr marL="9525" marR="9525" marT="9525" marB="0" anchor="ctr"/>
                </a:tc>
                <a:tc>
                  <a:txBody>
                    <a:bodyPr/>
                    <a:lstStyle/>
                    <a:p>
                      <a:pPr algn="ctr" fontAlgn="ctr"/>
                      <a:r>
                        <a:rPr lang="en-US" sz="1400" b="1" i="0" u="none" strike="noStrike" dirty="0">
                          <a:solidFill>
                            <a:srgbClr val="000000"/>
                          </a:solidFill>
                          <a:latin typeface="Times New Roman"/>
                        </a:rPr>
                        <a:t>3</a:t>
                      </a:r>
                    </a:p>
                  </a:txBody>
                  <a:tcPr marL="9525" marR="9525" marT="9525" marB="0" anchor="ctr"/>
                </a:tc>
                <a:tc>
                  <a:txBody>
                    <a:bodyPr/>
                    <a:lstStyle/>
                    <a:p>
                      <a:pPr algn="ctr" fontAlgn="ctr"/>
                      <a:r>
                        <a:rPr lang="en-US" sz="1400" b="1" i="0" u="none" strike="noStrike" dirty="0">
                          <a:solidFill>
                            <a:srgbClr val="000000"/>
                          </a:solidFill>
                          <a:latin typeface="Times New Roman"/>
                        </a:rPr>
                        <a:t>2</a:t>
                      </a:r>
                    </a:p>
                  </a:txBody>
                  <a:tcPr marL="9525" marR="9525" marT="9525" marB="0" anchor="ctr"/>
                </a:tc>
                <a:tc>
                  <a:txBody>
                    <a:bodyPr/>
                    <a:lstStyle/>
                    <a:p>
                      <a:pPr algn="ctr" fontAlgn="ctr"/>
                      <a:r>
                        <a:rPr lang="en-US" sz="1400" b="1" i="0" u="none" strike="noStrike" dirty="0">
                          <a:solidFill>
                            <a:srgbClr val="000000"/>
                          </a:solidFill>
                          <a:latin typeface="Times New Roman"/>
                        </a:rPr>
                        <a:t>3</a:t>
                      </a:r>
                    </a:p>
                  </a:txBody>
                  <a:tcPr marL="9525" marR="9525" marT="9525" marB="0" anchor="ctr"/>
                </a:tc>
                <a:tc>
                  <a:txBody>
                    <a:bodyPr/>
                    <a:lstStyle/>
                    <a:p>
                      <a:pPr algn="ctr" fontAlgn="ctr"/>
                      <a:r>
                        <a:rPr lang="en-US" sz="1400" b="1" i="0" u="none" strike="noStrike" dirty="0">
                          <a:solidFill>
                            <a:srgbClr val="000000"/>
                          </a:solidFill>
                          <a:latin typeface="Times New Roman"/>
                        </a:rPr>
                        <a:t>2</a:t>
                      </a:r>
                    </a:p>
                  </a:txBody>
                  <a:tcPr marL="9525" marR="9525" marT="9525" marB="0" anchor="ctr"/>
                </a:tc>
                <a:tc>
                  <a:txBody>
                    <a:bodyPr/>
                    <a:lstStyle/>
                    <a:p>
                      <a:pPr algn="ctr" fontAlgn="ctr"/>
                      <a:r>
                        <a:rPr lang="en-US" sz="1400" b="1" i="0" u="none" strike="noStrike" dirty="0">
                          <a:solidFill>
                            <a:srgbClr val="000000"/>
                          </a:solidFill>
                          <a:latin typeface="Times New Roman"/>
                        </a:rPr>
                        <a:t>3</a:t>
                      </a:r>
                    </a:p>
                  </a:txBody>
                  <a:tcPr marL="9525" marR="9525" marT="9525" marB="0" anchor="ctr"/>
                </a:tc>
                <a:tc>
                  <a:txBody>
                    <a:bodyPr/>
                    <a:lstStyle/>
                    <a:p>
                      <a:pPr algn="ctr" fontAlgn="ctr"/>
                      <a:r>
                        <a:rPr lang="en-US" sz="1400" b="1" i="0" u="none" strike="noStrike" dirty="0">
                          <a:solidFill>
                            <a:srgbClr val="000000"/>
                          </a:solidFill>
                          <a:latin typeface="Times New Roman"/>
                        </a:rPr>
                        <a:t>1</a:t>
                      </a:r>
                    </a:p>
                  </a:txBody>
                  <a:tcPr marL="9525" marR="9525" marT="9525" marB="0" anchor="ctr"/>
                </a:tc>
                <a:tc>
                  <a:txBody>
                    <a:bodyPr/>
                    <a:lstStyle/>
                    <a:p>
                      <a:pPr algn="ctr" fontAlgn="ctr"/>
                      <a:r>
                        <a:rPr lang="en-US" sz="1400" b="1" i="0" u="none" strike="noStrike" dirty="0">
                          <a:solidFill>
                            <a:srgbClr val="000000"/>
                          </a:solidFill>
                          <a:latin typeface="Times New Roman"/>
                        </a:rPr>
                        <a:t>-</a:t>
                      </a:r>
                    </a:p>
                  </a:txBody>
                  <a:tcPr marL="9525" marR="9525" marT="9525" marB="0" anchor="ctr"/>
                </a:tc>
                <a:tc>
                  <a:txBody>
                    <a:bodyPr/>
                    <a:lstStyle/>
                    <a:p>
                      <a:pPr algn="ctr" fontAlgn="ctr"/>
                      <a:r>
                        <a:rPr lang="en-US" sz="1400" b="1" i="0" u="none" strike="noStrike" dirty="0">
                          <a:solidFill>
                            <a:srgbClr val="000000"/>
                          </a:solidFill>
                          <a:latin typeface="Times New Roman"/>
                        </a:rPr>
                        <a:t>-</a:t>
                      </a:r>
                    </a:p>
                  </a:txBody>
                  <a:tcPr marL="9525" marR="9525" marT="9525" marB="0" anchor="ctr"/>
                </a:tc>
                <a:tc>
                  <a:txBody>
                    <a:bodyPr/>
                    <a:lstStyle/>
                    <a:p>
                      <a:pPr algn="ctr" fontAlgn="ctr"/>
                      <a:r>
                        <a:rPr lang="en-US" sz="1400" b="1" i="0" u="none" strike="noStrike" dirty="0">
                          <a:solidFill>
                            <a:srgbClr val="000000"/>
                          </a:solidFill>
                          <a:latin typeface="Times New Roman"/>
                        </a:rPr>
                        <a:t>-</a:t>
                      </a:r>
                    </a:p>
                  </a:txBody>
                  <a:tcPr marL="9525" marR="9525" marT="9525" marB="0" anchor="ctr"/>
                </a:tc>
                <a:tc>
                  <a:txBody>
                    <a:bodyPr/>
                    <a:lstStyle/>
                    <a:p>
                      <a:pPr algn="ctr" fontAlgn="ctr"/>
                      <a:r>
                        <a:rPr lang="en-US" sz="1400" b="1" i="0" u="none" strike="noStrike" dirty="0">
                          <a:solidFill>
                            <a:srgbClr val="000000"/>
                          </a:solidFill>
                          <a:latin typeface="Times New Roman"/>
                        </a:rPr>
                        <a:t>2</a:t>
                      </a:r>
                    </a:p>
                  </a:txBody>
                  <a:tcPr marL="9525" marR="9525" marT="9525" marB="0" anchor="ctr"/>
                </a:tc>
                <a:tc>
                  <a:txBody>
                    <a:bodyPr/>
                    <a:lstStyle/>
                    <a:p>
                      <a:pPr algn="ctr" fontAlgn="ctr"/>
                      <a:r>
                        <a:rPr lang="en-US" sz="1400" b="1" i="0" u="none" strike="noStrike" dirty="0">
                          <a:solidFill>
                            <a:srgbClr val="000000"/>
                          </a:solidFill>
                          <a:latin typeface="Times New Roman"/>
                        </a:rPr>
                        <a:t>2</a:t>
                      </a:r>
                    </a:p>
                  </a:txBody>
                  <a:tcPr marL="9525" marR="9525" marT="9525" marB="0" anchor="ctr"/>
                </a:tc>
                <a:tc>
                  <a:txBody>
                    <a:bodyPr/>
                    <a:lstStyle/>
                    <a:p>
                      <a:pPr algn="ctr" fontAlgn="ctr"/>
                      <a:r>
                        <a:rPr lang="en-US" sz="1400" b="1" i="0" u="none" strike="noStrike" dirty="0">
                          <a:solidFill>
                            <a:srgbClr val="000000"/>
                          </a:solidFill>
                          <a:latin typeface="Times New Roman"/>
                        </a:rPr>
                        <a:t>2</a:t>
                      </a:r>
                    </a:p>
                  </a:txBody>
                  <a:tcPr marL="9525" marR="9525" marT="9525" marB="0" anchor="ctr"/>
                </a:tc>
                <a:extLst>
                  <a:ext uri="{0D108BD9-81ED-4DB2-BD59-A6C34878D82A}">
                    <a16:rowId xmlns:a16="http://schemas.microsoft.com/office/drawing/2014/main" val="10003"/>
                  </a:ext>
                </a:extLst>
              </a:tr>
              <a:tr h="370840">
                <a:tc>
                  <a:txBody>
                    <a:bodyPr/>
                    <a:lstStyle/>
                    <a:p>
                      <a:pPr algn="ctr" fontAlgn="ctr"/>
                      <a:r>
                        <a:rPr lang="en-US" sz="1400" b="0" i="0" u="none" strike="noStrike">
                          <a:solidFill>
                            <a:srgbClr val="000000"/>
                          </a:solidFill>
                          <a:latin typeface="Times New Roman"/>
                        </a:rPr>
                        <a:t>CO4</a:t>
                      </a:r>
                    </a:p>
                  </a:txBody>
                  <a:tcPr marL="9525" marR="9525" marT="9525" marB="0" anchor="ctr"/>
                </a:tc>
                <a:tc>
                  <a:txBody>
                    <a:bodyPr/>
                    <a:lstStyle/>
                    <a:p>
                      <a:pPr algn="ctr" fontAlgn="ctr"/>
                      <a:r>
                        <a:rPr lang="en-US" sz="1400" b="0" i="0" u="none" strike="noStrike">
                          <a:solidFill>
                            <a:srgbClr val="000000"/>
                          </a:solidFill>
                          <a:latin typeface="Times New Roman"/>
                        </a:rPr>
                        <a:t>3</a:t>
                      </a:r>
                    </a:p>
                  </a:txBody>
                  <a:tcPr marL="9525" marR="9525" marT="9525" marB="0" anchor="ctr"/>
                </a:tc>
                <a:tc>
                  <a:txBody>
                    <a:bodyPr/>
                    <a:lstStyle/>
                    <a:p>
                      <a:pPr algn="ctr" fontAlgn="ctr"/>
                      <a:r>
                        <a:rPr lang="en-US" sz="1400" b="0" i="0" u="none" strike="noStrike" dirty="0">
                          <a:solidFill>
                            <a:srgbClr val="000000"/>
                          </a:solidFill>
                          <a:latin typeface="Times New Roman"/>
                        </a:rPr>
                        <a:t>2</a:t>
                      </a:r>
                    </a:p>
                  </a:txBody>
                  <a:tcPr marL="9525" marR="9525" marT="9525" marB="0" anchor="ctr"/>
                </a:tc>
                <a:tc>
                  <a:txBody>
                    <a:bodyPr/>
                    <a:lstStyle/>
                    <a:p>
                      <a:pPr algn="ctr" fontAlgn="ctr"/>
                      <a:r>
                        <a:rPr lang="en-US" sz="1400" b="0" i="0" u="none" strike="noStrike" dirty="0">
                          <a:solidFill>
                            <a:srgbClr val="000000"/>
                          </a:solidFill>
                          <a:latin typeface="Times New Roman"/>
                        </a:rPr>
                        <a:t>3</a:t>
                      </a:r>
                    </a:p>
                  </a:txBody>
                  <a:tcPr marL="9525" marR="9525" marT="9525" marB="0" anchor="ctr"/>
                </a:tc>
                <a:tc>
                  <a:txBody>
                    <a:bodyPr/>
                    <a:lstStyle/>
                    <a:p>
                      <a:pPr algn="ctr" fontAlgn="ctr"/>
                      <a:r>
                        <a:rPr lang="en-US" sz="1400" b="0" i="0" u="none" strike="noStrike" dirty="0">
                          <a:solidFill>
                            <a:srgbClr val="000000"/>
                          </a:solidFill>
                          <a:latin typeface="Times New Roman"/>
                        </a:rPr>
                        <a:t>2</a:t>
                      </a:r>
                    </a:p>
                  </a:txBody>
                  <a:tcPr marL="9525" marR="9525" marT="9525" marB="0" anchor="ctr"/>
                </a:tc>
                <a:tc>
                  <a:txBody>
                    <a:bodyPr/>
                    <a:lstStyle/>
                    <a:p>
                      <a:pPr algn="ctr" fontAlgn="ctr"/>
                      <a:r>
                        <a:rPr lang="en-US" sz="1400" b="0" i="0" u="none" strike="noStrike">
                          <a:solidFill>
                            <a:srgbClr val="000000"/>
                          </a:solidFill>
                          <a:latin typeface="Times New Roman"/>
                        </a:rPr>
                        <a:t>3</a:t>
                      </a:r>
                    </a:p>
                  </a:txBody>
                  <a:tcPr marL="9525" marR="9525" marT="9525" marB="0" anchor="ctr"/>
                </a:tc>
                <a:tc>
                  <a:txBody>
                    <a:bodyPr/>
                    <a:lstStyle/>
                    <a:p>
                      <a:pPr algn="ctr" fontAlgn="ctr"/>
                      <a:r>
                        <a:rPr lang="en-US" sz="1400" b="0" i="0" u="none" strike="noStrike">
                          <a:solidFill>
                            <a:srgbClr val="000000"/>
                          </a:solidFill>
                          <a:latin typeface="Times New Roman"/>
                        </a:rPr>
                        <a:t>1</a:t>
                      </a:r>
                    </a:p>
                  </a:txBody>
                  <a:tcPr marL="9525" marR="9525" marT="9525" marB="0" anchor="ctr"/>
                </a:tc>
                <a:tc>
                  <a:txBody>
                    <a:bodyPr/>
                    <a:lstStyle/>
                    <a:p>
                      <a:pPr algn="ctr" fontAlgn="ctr"/>
                      <a:r>
                        <a:rPr lang="en-US" sz="1400" b="0" i="0" u="none" strike="noStrike">
                          <a:solidFill>
                            <a:srgbClr val="000000"/>
                          </a:solidFill>
                          <a:latin typeface="Times New Roman"/>
                        </a:rPr>
                        <a:t>1</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2</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3</a:t>
                      </a:r>
                    </a:p>
                  </a:txBody>
                  <a:tcPr marL="9525" marR="9525" marT="9525" marB="0" anchor="ctr"/>
                </a:tc>
                <a:extLst>
                  <a:ext uri="{0D108BD9-81ED-4DB2-BD59-A6C34878D82A}">
                    <a16:rowId xmlns:a16="http://schemas.microsoft.com/office/drawing/2014/main" val="10004"/>
                  </a:ext>
                </a:extLst>
              </a:tr>
              <a:tr h="370840">
                <a:tc>
                  <a:txBody>
                    <a:bodyPr/>
                    <a:lstStyle/>
                    <a:p>
                      <a:pPr algn="ctr" fontAlgn="ctr"/>
                      <a:r>
                        <a:rPr lang="en-US" sz="1400" b="0" i="0" u="none" strike="noStrike">
                          <a:solidFill>
                            <a:srgbClr val="000000"/>
                          </a:solidFill>
                          <a:latin typeface="Times New Roman"/>
                        </a:rPr>
                        <a:t>CO5</a:t>
                      </a:r>
                    </a:p>
                  </a:txBody>
                  <a:tcPr marL="9525" marR="9525" marT="9525" marB="0" anchor="ctr"/>
                </a:tc>
                <a:tc>
                  <a:txBody>
                    <a:bodyPr/>
                    <a:lstStyle/>
                    <a:p>
                      <a:pPr algn="ctr" fontAlgn="ctr"/>
                      <a:r>
                        <a:rPr lang="en-US" sz="1400" b="0" i="0" u="none" strike="noStrike">
                          <a:solidFill>
                            <a:srgbClr val="000000"/>
                          </a:solidFill>
                          <a:latin typeface="Times New Roman"/>
                        </a:rPr>
                        <a:t>1</a:t>
                      </a:r>
                    </a:p>
                  </a:txBody>
                  <a:tcPr marL="9525" marR="9525" marT="9525" marB="0" anchor="ctr"/>
                </a:tc>
                <a:tc>
                  <a:txBody>
                    <a:bodyPr/>
                    <a:lstStyle/>
                    <a:p>
                      <a:pPr algn="ctr" fontAlgn="ctr"/>
                      <a:r>
                        <a:rPr lang="en-US" sz="1400" b="0" i="0" u="none" strike="noStrike">
                          <a:solidFill>
                            <a:srgbClr val="000000"/>
                          </a:solidFill>
                          <a:latin typeface="Times New Roman"/>
                        </a:rPr>
                        <a:t>1</a:t>
                      </a:r>
                    </a:p>
                  </a:txBody>
                  <a:tcPr marL="9525" marR="9525" marT="9525" marB="0" anchor="ctr"/>
                </a:tc>
                <a:tc>
                  <a:txBody>
                    <a:bodyPr/>
                    <a:lstStyle/>
                    <a:p>
                      <a:pPr algn="ctr" fontAlgn="ctr"/>
                      <a:r>
                        <a:rPr lang="en-US" sz="1400" b="0" i="0" u="none" strike="noStrike">
                          <a:solidFill>
                            <a:srgbClr val="000000"/>
                          </a:solidFill>
                          <a:latin typeface="Times New Roman"/>
                        </a:rPr>
                        <a:t>1</a:t>
                      </a:r>
                    </a:p>
                  </a:txBody>
                  <a:tcPr marL="9525" marR="9525" marT="9525" marB="0" anchor="ctr"/>
                </a:tc>
                <a:tc>
                  <a:txBody>
                    <a:bodyPr/>
                    <a:lstStyle/>
                    <a:p>
                      <a:pPr algn="ctr" fontAlgn="ctr"/>
                      <a:r>
                        <a:rPr lang="en-US" sz="1400" b="0" i="0" u="none" strike="noStrike">
                          <a:solidFill>
                            <a:srgbClr val="000000"/>
                          </a:solidFill>
                          <a:latin typeface="Times New Roman"/>
                        </a:rPr>
                        <a:t>1</a:t>
                      </a:r>
                    </a:p>
                  </a:txBody>
                  <a:tcPr marL="9525" marR="9525" marT="9525" marB="0" anchor="ctr"/>
                </a:tc>
                <a:tc>
                  <a:txBody>
                    <a:bodyPr/>
                    <a:lstStyle/>
                    <a:p>
                      <a:pPr algn="ctr" fontAlgn="ctr"/>
                      <a:r>
                        <a:rPr lang="en-US" sz="1400" b="0" i="0" u="none" strike="noStrike">
                          <a:solidFill>
                            <a:srgbClr val="000000"/>
                          </a:solidFill>
                          <a:latin typeface="Times New Roman"/>
                        </a:rPr>
                        <a:t>1</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2</a:t>
                      </a:r>
                    </a:p>
                  </a:txBody>
                  <a:tcPr marL="9525" marR="9525" marT="9525" marB="0" anchor="ctr"/>
                </a:tc>
                <a:tc>
                  <a:txBody>
                    <a:bodyPr/>
                    <a:lstStyle/>
                    <a:p>
                      <a:pPr algn="ctr" fontAlgn="ctr"/>
                      <a:r>
                        <a:rPr lang="en-US" sz="1400" b="1" i="0" u="none" strike="noStrike">
                          <a:solidFill>
                            <a:srgbClr val="000000"/>
                          </a:solidFill>
                          <a:latin typeface="Times New Roman"/>
                        </a:rPr>
                        <a:t>-</a:t>
                      </a:r>
                    </a:p>
                  </a:txBody>
                  <a:tcPr marL="9525" marR="9525" marT="9525" marB="0" anchor="ctr"/>
                </a:tc>
                <a:tc>
                  <a:txBody>
                    <a:bodyPr/>
                    <a:lstStyle/>
                    <a:p>
                      <a:pPr algn="ctr" fontAlgn="ctr"/>
                      <a:r>
                        <a:rPr lang="en-US" sz="1400" b="0" i="0" u="none" strike="noStrike">
                          <a:solidFill>
                            <a:srgbClr val="000000"/>
                          </a:solidFill>
                          <a:latin typeface="Times New Roman"/>
                        </a:rPr>
                        <a:t>2</a:t>
                      </a:r>
                    </a:p>
                  </a:txBody>
                  <a:tcPr marL="9525" marR="9525" marT="9525" marB="0" anchor="ctr"/>
                </a:tc>
                <a:extLst>
                  <a:ext uri="{0D108BD9-81ED-4DB2-BD59-A6C34878D82A}">
                    <a16:rowId xmlns:a16="http://schemas.microsoft.com/office/drawing/2014/main" val="10005"/>
                  </a:ext>
                </a:extLst>
              </a:tr>
              <a:tr h="370840">
                <a:tc>
                  <a:txBody>
                    <a:bodyPr/>
                    <a:lstStyle/>
                    <a:p>
                      <a:pPr algn="ctr" fontAlgn="ctr"/>
                      <a:r>
                        <a:rPr lang="en-US" sz="1400" b="1" i="0" u="none" strike="noStrike">
                          <a:solidFill>
                            <a:srgbClr val="000000"/>
                          </a:solidFill>
                          <a:latin typeface="Times New Roman"/>
                        </a:rPr>
                        <a:t>Mean</a:t>
                      </a:r>
                    </a:p>
                  </a:txBody>
                  <a:tcPr marL="9525" marR="9525" marT="9525" marB="0" anchor="ctr"/>
                </a:tc>
                <a:tc>
                  <a:txBody>
                    <a:bodyPr/>
                    <a:lstStyle/>
                    <a:p>
                      <a:pPr algn="ctr" fontAlgn="ctr"/>
                      <a:r>
                        <a:rPr lang="en-US" sz="1400" b="1" i="0" u="none" strike="noStrike">
                          <a:solidFill>
                            <a:srgbClr val="000000"/>
                          </a:solidFill>
                          <a:latin typeface="Times New Roman"/>
                        </a:rPr>
                        <a:t>2.6</a:t>
                      </a:r>
                    </a:p>
                  </a:txBody>
                  <a:tcPr marL="9525" marR="9525" marT="9525" marB="0" anchor="ctr"/>
                </a:tc>
                <a:tc>
                  <a:txBody>
                    <a:bodyPr/>
                    <a:lstStyle/>
                    <a:p>
                      <a:pPr algn="ctr" fontAlgn="ctr"/>
                      <a:r>
                        <a:rPr lang="en-US" sz="1400" b="1" i="0" u="none" strike="noStrike">
                          <a:solidFill>
                            <a:srgbClr val="000000"/>
                          </a:solidFill>
                          <a:latin typeface="Times New Roman"/>
                        </a:rPr>
                        <a:t>2.2</a:t>
                      </a:r>
                    </a:p>
                  </a:txBody>
                  <a:tcPr marL="9525" marR="9525" marT="9525" marB="0" anchor="ctr"/>
                </a:tc>
                <a:tc>
                  <a:txBody>
                    <a:bodyPr/>
                    <a:lstStyle/>
                    <a:p>
                      <a:pPr algn="ctr" fontAlgn="ctr"/>
                      <a:r>
                        <a:rPr lang="en-US" sz="1400" b="1" i="0" u="none" strike="noStrike">
                          <a:solidFill>
                            <a:srgbClr val="000000"/>
                          </a:solidFill>
                          <a:latin typeface="Times New Roman"/>
                        </a:rPr>
                        <a:t>2.6</a:t>
                      </a:r>
                    </a:p>
                  </a:txBody>
                  <a:tcPr marL="9525" marR="9525" marT="9525" marB="0" anchor="ctr"/>
                </a:tc>
                <a:tc>
                  <a:txBody>
                    <a:bodyPr/>
                    <a:lstStyle/>
                    <a:p>
                      <a:pPr algn="ctr" fontAlgn="ctr"/>
                      <a:r>
                        <a:rPr lang="en-US" sz="1400" b="1" i="0" u="none" strike="noStrike">
                          <a:solidFill>
                            <a:srgbClr val="000000"/>
                          </a:solidFill>
                          <a:latin typeface="Times New Roman"/>
                        </a:rPr>
                        <a:t>2</a:t>
                      </a:r>
                    </a:p>
                  </a:txBody>
                  <a:tcPr marL="9525" marR="9525" marT="9525" marB="0" anchor="ctr"/>
                </a:tc>
                <a:tc>
                  <a:txBody>
                    <a:bodyPr/>
                    <a:lstStyle/>
                    <a:p>
                      <a:pPr algn="ctr" fontAlgn="ctr"/>
                      <a:r>
                        <a:rPr lang="en-US" sz="1400" b="1" i="0" u="none" strike="noStrike">
                          <a:solidFill>
                            <a:srgbClr val="000000"/>
                          </a:solidFill>
                          <a:latin typeface="Times New Roman"/>
                        </a:rPr>
                        <a:t>2.4</a:t>
                      </a:r>
                    </a:p>
                  </a:txBody>
                  <a:tcPr marL="9525" marR="9525" marT="9525" marB="0" anchor="ctr"/>
                </a:tc>
                <a:tc>
                  <a:txBody>
                    <a:bodyPr/>
                    <a:lstStyle/>
                    <a:p>
                      <a:pPr algn="ctr" fontAlgn="ctr"/>
                      <a:r>
                        <a:rPr lang="en-US" sz="1400" b="1" i="0" u="none" strike="noStrike">
                          <a:solidFill>
                            <a:srgbClr val="000000"/>
                          </a:solidFill>
                          <a:latin typeface="Times New Roman"/>
                        </a:rPr>
                        <a:t>1.0</a:t>
                      </a:r>
                    </a:p>
                  </a:txBody>
                  <a:tcPr marL="9525" marR="9525" marT="9525" marB="0" anchor="ctr"/>
                </a:tc>
                <a:tc>
                  <a:txBody>
                    <a:bodyPr/>
                    <a:lstStyle/>
                    <a:p>
                      <a:pPr algn="ctr" fontAlgn="ctr"/>
                      <a:r>
                        <a:rPr lang="en-US" sz="1400" b="1" i="0" u="none" strike="noStrike">
                          <a:solidFill>
                            <a:srgbClr val="000000"/>
                          </a:solidFill>
                          <a:latin typeface="Times New Roman"/>
                        </a:rPr>
                        <a:t>1.5</a:t>
                      </a:r>
                    </a:p>
                  </a:txBody>
                  <a:tcPr marL="9525" marR="9525" marT="9525" marB="0" anchor="ctr"/>
                </a:tc>
                <a:tc>
                  <a:txBody>
                    <a:bodyPr/>
                    <a:lstStyle/>
                    <a:p>
                      <a:pPr algn="ctr" fontAlgn="ctr"/>
                      <a:r>
                        <a:rPr lang="en-US" sz="1400" b="1" i="0" u="none" strike="noStrike">
                          <a:solidFill>
                            <a:srgbClr val="000000"/>
                          </a:solidFill>
                          <a:latin typeface="Times New Roman"/>
                        </a:rPr>
                        <a:t>-</a:t>
                      </a:r>
                    </a:p>
                  </a:txBody>
                  <a:tcPr marL="9525" marR="9525" marT="9525" marB="0" anchor="ctr"/>
                </a:tc>
                <a:tc>
                  <a:txBody>
                    <a:bodyPr/>
                    <a:lstStyle/>
                    <a:p>
                      <a:pPr algn="ctr" fontAlgn="ctr"/>
                      <a:r>
                        <a:rPr lang="en-US" sz="1400" b="1" i="0" u="none" strike="noStrike">
                          <a:solidFill>
                            <a:srgbClr val="000000"/>
                          </a:solidFill>
                          <a:latin typeface="Times New Roman"/>
                        </a:rPr>
                        <a:t>-</a:t>
                      </a:r>
                    </a:p>
                  </a:txBody>
                  <a:tcPr marL="9525" marR="9525" marT="9525" marB="0" anchor="ctr"/>
                </a:tc>
                <a:tc>
                  <a:txBody>
                    <a:bodyPr/>
                    <a:lstStyle/>
                    <a:p>
                      <a:pPr algn="ctr" fontAlgn="ctr"/>
                      <a:r>
                        <a:rPr lang="en-US" sz="1400" b="1" i="0" u="none" strike="noStrike">
                          <a:solidFill>
                            <a:srgbClr val="000000"/>
                          </a:solidFill>
                          <a:latin typeface="Times New Roman"/>
                        </a:rPr>
                        <a:t>2</a:t>
                      </a:r>
                    </a:p>
                  </a:txBody>
                  <a:tcPr marL="9525" marR="9525" marT="9525" marB="0" anchor="ctr"/>
                </a:tc>
                <a:tc>
                  <a:txBody>
                    <a:bodyPr/>
                    <a:lstStyle/>
                    <a:p>
                      <a:pPr algn="ctr" fontAlgn="ctr"/>
                      <a:r>
                        <a:rPr lang="en-US" sz="1400" b="1" i="0" u="none" strike="noStrike">
                          <a:solidFill>
                            <a:srgbClr val="000000"/>
                          </a:solidFill>
                          <a:latin typeface="Times New Roman"/>
                        </a:rPr>
                        <a:t>2</a:t>
                      </a:r>
                    </a:p>
                  </a:txBody>
                  <a:tcPr marL="9525" marR="9525" marT="9525" marB="0" anchor="ctr"/>
                </a:tc>
                <a:tc>
                  <a:txBody>
                    <a:bodyPr/>
                    <a:lstStyle/>
                    <a:p>
                      <a:pPr algn="ctr" fontAlgn="ctr"/>
                      <a:r>
                        <a:rPr lang="en-US" sz="1400" b="1" i="0" u="none" strike="noStrike" dirty="0">
                          <a:solidFill>
                            <a:srgbClr val="000000"/>
                          </a:solidFill>
                          <a:latin typeface="Times New Roman"/>
                        </a:rPr>
                        <a:t>2.2</a:t>
                      </a:r>
                    </a:p>
                  </a:txBody>
                  <a:tcPr marL="9525" marR="9525" marT="9525" marB="0" anchor="ctr"/>
                </a:tc>
                <a:extLst>
                  <a:ext uri="{0D108BD9-81ED-4DB2-BD59-A6C34878D82A}">
                    <a16:rowId xmlns:a16="http://schemas.microsoft.com/office/drawing/2014/main" val="10006"/>
                  </a:ext>
                </a:extLst>
              </a:tr>
            </a:tbl>
          </a:graphicData>
        </a:graphic>
      </p:graphicFrame>
      <p:sp>
        <p:nvSpPr>
          <p:cNvPr id="4" name="Date Placeholder 3"/>
          <p:cNvSpPr>
            <a:spLocks noGrp="1"/>
          </p:cNvSpPr>
          <p:nvPr>
            <p:ph type="dt" sz="half" idx="10"/>
          </p:nvPr>
        </p:nvSpPr>
        <p:spPr/>
        <p:txBody>
          <a:bodyPr/>
          <a:lstStyle/>
          <a:p>
            <a:fld id="{35AD9179-B9FF-4673-A657-5C1453013FDF}"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CO-PO  Mapping</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1447800" y="1447800"/>
          <a:ext cx="6407315" cy="2408237"/>
        </p:xfrm>
        <a:graphic>
          <a:graphicData uri="http://schemas.openxmlformats.org/presentationml/2006/ole">
            <mc:AlternateContent xmlns:mc="http://schemas.openxmlformats.org/markup-compatibility/2006">
              <mc:Choice xmlns:v="urn:schemas-microsoft-com:vml" Requires="v">
                <p:oleObj spid="_x0000_s155655" name="Equation" r:id="rId3" imgW="1739900" imgH="635000" progId="Equation.DSMT4">
                  <p:embed/>
                </p:oleObj>
              </mc:Choice>
              <mc:Fallback>
                <p:oleObj name="Equation" r:id="rId3" imgW="1739900" imgH="6350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447800"/>
                        <a:ext cx="6407315" cy="2408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2EF2F131-09AE-4750-A7F9-95D6049F0047}"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70</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First Shifting Property (co4)</a:t>
            </a: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1219200" y="1295400"/>
          <a:ext cx="6982176" cy="2971800"/>
        </p:xfrm>
        <a:graphic>
          <a:graphicData uri="http://schemas.openxmlformats.org/presentationml/2006/ole">
            <mc:AlternateContent xmlns:mc="http://schemas.openxmlformats.org/markup-compatibility/2006">
              <mc:Choice xmlns:v="urn:schemas-microsoft-com:vml" Requires="v">
                <p:oleObj spid="_x0000_s334855" name="Equation" r:id="rId3" imgW="1968500" imgH="812800" progId="Equation.DSMT4">
                  <p:embed/>
                </p:oleObj>
              </mc:Choice>
              <mc:Fallback>
                <p:oleObj name="Equation" r:id="rId3" imgW="1968500" imgH="8128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295400"/>
                        <a:ext cx="6982176"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979E5700-5914-442A-9A96-90DD20DDC429}"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71</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Second Shifting Property (co4)</a:t>
            </a: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838200" y="914400"/>
          <a:ext cx="7010400" cy="5644009"/>
        </p:xfrm>
        <a:graphic>
          <a:graphicData uri="http://schemas.openxmlformats.org/presentationml/2006/ole">
            <mc:AlternateContent xmlns:mc="http://schemas.openxmlformats.org/markup-compatibility/2006">
              <mc:Choice xmlns:v="urn:schemas-microsoft-com:vml" Requires="v">
                <p:oleObj spid="_x0000_s340999" name="Equation" r:id="rId3" imgW="2667000" imgH="2082800" progId="Equation.DSMT4">
                  <p:embed/>
                </p:oleObj>
              </mc:Choice>
              <mc:Fallback>
                <p:oleObj name="Equation" r:id="rId3" imgW="2667000" imgH="20828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14400"/>
                        <a:ext cx="7010400" cy="56440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E53CA3B5-DFC3-4C7D-A2FB-B4D8C8649DA3}"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72</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1295400" y="759236"/>
          <a:ext cx="6477000" cy="6173769"/>
        </p:xfrm>
        <a:graphic>
          <a:graphicData uri="http://schemas.openxmlformats.org/presentationml/2006/ole">
            <mc:AlternateContent xmlns:mc="http://schemas.openxmlformats.org/markup-compatibility/2006">
              <mc:Choice xmlns:v="urn:schemas-microsoft-com:vml" Requires="v">
                <p:oleObj spid="_x0000_s342023" name="Equation" r:id="rId3" imgW="2692400" imgH="2489200" progId="Equation.DSMT4">
                  <p:embed/>
                </p:oleObj>
              </mc:Choice>
              <mc:Fallback>
                <p:oleObj name="Equation" r:id="rId3" imgW="2692400" imgH="2489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759236"/>
                        <a:ext cx="6477000" cy="61737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660E6BAB-3BFE-4DB6-816B-224A4B785DDC}"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73</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238125" y="1447800"/>
          <a:ext cx="8775700" cy="4800600"/>
        </p:xfrm>
        <a:graphic>
          <a:graphicData uri="http://schemas.openxmlformats.org/presentationml/2006/ole">
            <mc:AlternateContent xmlns:mc="http://schemas.openxmlformats.org/markup-compatibility/2006">
              <mc:Choice xmlns:v="urn:schemas-microsoft-com:vml" Requires="v">
                <p:oleObj spid="_x0000_s343047" name="Equation" r:id="rId3" imgW="2679700" imgH="1422400" progId="Equation.DSMT4">
                  <p:embed/>
                </p:oleObj>
              </mc:Choice>
              <mc:Fallback>
                <p:oleObj name="Equation" r:id="rId3" imgW="2679700" imgH="14224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1447800"/>
                        <a:ext cx="8775700" cy="480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2324B7E8-2103-4E2C-BEDB-ABE04AAC08DB}"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74</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4114800" y="2006600"/>
          <a:ext cx="914400" cy="198438"/>
        </p:xfrm>
        <a:graphic>
          <a:graphicData uri="http://schemas.openxmlformats.org/presentationml/2006/ole">
            <mc:AlternateContent xmlns:mc="http://schemas.openxmlformats.org/markup-compatibility/2006">
              <mc:Choice xmlns:v="urn:schemas-microsoft-com:vml" Requires="v">
                <p:oleObj spid="_x0000_s336908" name="Equation" r:id="rId3" imgW="435285" imgH="677109" progId="Equation.DSMT4">
                  <p:embed/>
                </p:oleObj>
              </mc:Choice>
              <mc:Fallback>
                <p:oleObj name="Equation" r:id="rId3" imgW="435285" imgH="677109"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0066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5" name="Object 3"/>
          <p:cNvGraphicFramePr>
            <a:graphicFrameLocks noChangeAspect="1"/>
          </p:cNvGraphicFramePr>
          <p:nvPr/>
        </p:nvGraphicFramePr>
        <p:xfrm>
          <a:off x="329640" y="1600200"/>
          <a:ext cx="7290359" cy="2632820"/>
        </p:xfrm>
        <a:graphic>
          <a:graphicData uri="http://schemas.openxmlformats.org/presentationml/2006/ole">
            <mc:AlternateContent xmlns:mc="http://schemas.openxmlformats.org/markup-compatibility/2006">
              <mc:Choice xmlns:v="urn:schemas-microsoft-com:vml" Requires="v">
                <p:oleObj spid="_x0000_s336909" name="Equation" r:id="rId5" imgW="1993900" imgH="863600" progId="Equation.DSMT4">
                  <p:embed/>
                </p:oleObj>
              </mc:Choice>
              <mc:Fallback>
                <p:oleObj name="Equation" r:id="rId5" imgW="1993900" imgH="863600" progId="Equation.DSMT4">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40" y="1600200"/>
                        <a:ext cx="7290359" cy="2632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Date Placeholder 4"/>
          <p:cNvSpPr>
            <a:spLocks noGrp="1"/>
          </p:cNvSpPr>
          <p:nvPr>
            <p:ph type="dt" sz="half" idx="10"/>
          </p:nvPr>
        </p:nvSpPr>
        <p:spPr/>
        <p:txBody>
          <a:bodyPr/>
          <a:lstStyle/>
          <a:p>
            <a:fld id="{85536126-312C-4D79-AA20-9A4765DC3A84}" type="datetime1">
              <a:rPr lang="en-US" smtClean="0"/>
              <a:t>05-Jun-21</a:t>
            </a:fld>
            <a:endParaRPr lang="en-US"/>
          </a:p>
        </p:txBody>
      </p:sp>
      <p:sp>
        <p:nvSpPr>
          <p:cNvPr id="6" name="Slide Number Placeholder 5"/>
          <p:cNvSpPr>
            <a:spLocks noGrp="1"/>
          </p:cNvSpPr>
          <p:nvPr>
            <p:ph type="sldNum" sz="quarter" idx="12"/>
          </p:nvPr>
        </p:nvSpPr>
        <p:spPr/>
        <p:txBody>
          <a:bodyPr/>
          <a:lstStyle/>
          <a:p>
            <a:fld id="{8FB5B16E-CCEE-4E66-8A85-EB8FFAA902D3}" type="slidenum">
              <a:rPr lang="en-US" smtClean="0"/>
              <a:pPr/>
              <a:t>75</a:t>
            </a:fld>
            <a:endParaRPr lang="en-US"/>
          </a:p>
        </p:txBody>
      </p:sp>
      <p:sp>
        <p:nvSpPr>
          <p:cNvPr id="7" name="Footer Placeholder 6"/>
          <p:cNvSpPr>
            <a:spLocks noGrp="1"/>
          </p:cNvSpPr>
          <p:nvPr>
            <p:ph type="ftr" sz="quarter" idx="11"/>
          </p:nvPr>
        </p:nvSpPr>
        <p:spPr/>
        <p:txBody>
          <a:bodyPr/>
          <a:lstStyle/>
          <a:p>
            <a:r>
              <a:rPr lang="en-US" smtClean="0"/>
              <a:t>Dr. Manoj Yadav            KAS-203 , mathematics-II                 Unit Number-3</a:t>
            </a:r>
            <a:endParaRPr lang="en-US"/>
          </a:p>
        </p:txBody>
      </p:sp>
      <p:pic>
        <p:nvPicPr>
          <p:cNvPr id="8"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Multiplication By s (co4)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anim calcmode="lin" valueType="num">
                                      <p:cBhvr additive="base">
                                        <p:cTn id="7" dur="500" fill="hold"/>
                                        <p:tgtEl>
                                          <p:spTgt spid="49155"/>
                                        </p:tgtEl>
                                        <p:attrNameLst>
                                          <p:attrName>ppt_x</p:attrName>
                                        </p:attrNameLst>
                                      </p:cBhvr>
                                      <p:tavLst>
                                        <p:tav tm="0">
                                          <p:val>
                                            <p:strVal val="#ppt_x"/>
                                          </p:val>
                                        </p:tav>
                                        <p:tav tm="100000">
                                          <p:val>
                                            <p:strVal val="#ppt_x"/>
                                          </p:val>
                                        </p:tav>
                                      </p:tavLst>
                                    </p:anim>
                                    <p:anim calcmode="lin" valueType="num">
                                      <p:cBhvr additive="base">
                                        <p:cTn id="8" dur="500" fill="hold"/>
                                        <p:tgtEl>
                                          <p:spTgt spid="491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1752600" y="616026"/>
          <a:ext cx="5715000" cy="5923289"/>
        </p:xfrm>
        <a:graphic>
          <a:graphicData uri="http://schemas.openxmlformats.org/presentationml/2006/ole">
            <mc:AlternateContent xmlns:mc="http://schemas.openxmlformats.org/markup-compatibility/2006">
              <mc:Choice xmlns:v="urn:schemas-microsoft-com:vml" Requires="v">
                <p:oleObj spid="_x0000_s345095" name="Equation" r:id="rId3" imgW="2247900" imgH="2260600" progId="Equation.DSMT4">
                  <p:embed/>
                </p:oleObj>
              </mc:Choice>
              <mc:Fallback>
                <p:oleObj name="Equation" r:id="rId3" imgW="2247900" imgH="22606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616026"/>
                        <a:ext cx="5715000" cy="5923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E7F37E53-79BC-4102-AEC6-1F040C3DE217}"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76</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3483BF-09A4-4A34-AD81-C2E8DFF5498D}"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t>Daily Quiz</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76482" name="Object 2"/>
          <p:cNvGraphicFramePr>
            <a:graphicFrameLocks noChangeAspect="1"/>
          </p:cNvGraphicFramePr>
          <p:nvPr/>
        </p:nvGraphicFramePr>
        <p:xfrm>
          <a:off x="546101" y="824102"/>
          <a:ext cx="4254499" cy="5849747"/>
        </p:xfrm>
        <a:graphic>
          <a:graphicData uri="http://schemas.openxmlformats.org/presentationml/2006/ole">
            <mc:AlternateContent xmlns:mc="http://schemas.openxmlformats.org/markup-compatibility/2006">
              <mc:Choice xmlns:v="urn:schemas-microsoft-com:vml" Requires="v">
                <p:oleObj spid="_x0000_s367623" name="Equation" r:id="rId4" imgW="1358900" imgH="1866900" progId="Equation.DSMT4">
                  <p:embed/>
                </p:oleObj>
              </mc:Choice>
              <mc:Fallback>
                <p:oleObj name="Equation" r:id="rId4" imgW="1358900" imgH="18669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01" y="824102"/>
                        <a:ext cx="4254499" cy="58497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xEl>
                                              <p:pRg st="0" end="0"/>
                                            </p:txEl>
                                          </p:spTgt>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76482"/>
                                        </p:tgtEl>
                                        <p:attrNameLst>
                                          <p:attrName>style.visibility</p:attrName>
                                        </p:attrNameLst>
                                      </p:cBhvr>
                                      <p:to>
                                        <p:strVal val="visible"/>
                                      </p:to>
                                    </p:set>
                                    <p:anim calcmode="lin" valueType="num">
                                      <p:cBhvr additive="base">
                                        <p:cTn id="11" dur="500" fill="hold"/>
                                        <p:tgtEl>
                                          <p:spTgt spid="276482"/>
                                        </p:tgtEl>
                                        <p:attrNameLst>
                                          <p:attrName>ppt_x</p:attrName>
                                        </p:attrNameLst>
                                      </p:cBhvr>
                                      <p:tavLst>
                                        <p:tav tm="0">
                                          <p:val>
                                            <p:strVal val="#ppt_x"/>
                                          </p:val>
                                        </p:tav>
                                        <p:tav tm="100000">
                                          <p:val>
                                            <p:strVal val="#ppt_x"/>
                                          </p:val>
                                        </p:tav>
                                      </p:tavLst>
                                    </p:anim>
                                    <p:anim calcmode="lin" valueType="num">
                                      <p:cBhvr additive="base">
                                        <p:cTn id="12" dur="500" fill="hold"/>
                                        <p:tgtEl>
                                          <p:spTgt spid="276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smtClean="0"/>
              <a:t>Inverse Laplace Transform</a:t>
            </a:r>
          </a:p>
          <a:p>
            <a:r>
              <a:rPr lang="en-US" sz="2400" dirty="0" smtClean="0"/>
              <a:t>Second Shifting Property</a:t>
            </a:r>
            <a:endParaRPr lang="en-US" sz="2400" dirty="0"/>
          </a:p>
        </p:txBody>
      </p:sp>
      <p:sp>
        <p:nvSpPr>
          <p:cNvPr id="4" name="Date Placeholder 3"/>
          <p:cNvSpPr>
            <a:spLocks noGrp="1"/>
          </p:cNvSpPr>
          <p:nvPr>
            <p:ph type="dt" sz="half" idx="10"/>
          </p:nvPr>
        </p:nvSpPr>
        <p:spPr/>
        <p:txBody>
          <a:bodyPr/>
          <a:lstStyle/>
          <a:p>
            <a:fld id="{96D3CBD4-C23D-4514-A257-05F9DEF79D1B}"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Recap</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p:cNvGraphicFramePr>
            <a:graphicFrameLocks noChangeAspect="1"/>
          </p:cNvGraphicFramePr>
          <p:nvPr/>
        </p:nvGraphicFramePr>
        <p:xfrm>
          <a:off x="850900" y="1371600"/>
          <a:ext cx="6838428" cy="3200400"/>
        </p:xfrm>
        <a:graphic>
          <a:graphicData uri="http://schemas.openxmlformats.org/presentationml/2006/ole">
            <mc:AlternateContent xmlns:mc="http://schemas.openxmlformats.org/markup-compatibility/2006">
              <mc:Choice xmlns:v="urn:schemas-microsoft-com:vml" Requires="v">
                <p:oleObj spid="_x0000_s337927" name="Equation" r:id="rId4" imgW="2603500" imgH="1219200" progId="Equation.DSMT4">
                  <p:embed/>
                </p:oleObj>
              </mc:Choice>
              <mc:Fallback>
                <p:oleObj name="Equation" r:id="rId4" imgW="2603500" imgH="12192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900" y="1371600"/>
                        <a:ext cx="683842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Date Placeholder 2"/>
          <p:cNvSpPr>
            <a:spLocks noGrp="1"/>
          </p:cNvSpPr>
          <p:nvPr>
            <p:ph type="dt" sz="half" idx="10"/>
          </p:nvPr>
        </p:nvSpPr>
        <p:spPr/>
        <p:txBody>
          <a:bodyPr/>
          <a:lstStyle/>
          <a:p>
            <a:fld id="{6AA2AE2F-B9E4-4994-9747-26AD6D9C1D1F}"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79</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Division By s (co4)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730"/>
                                        </p:tgtEl>
                                        <p:attrNameLst>
                                          <p:attrName>style.visibility</p:attrName>
                                        </p:attrNameLst>
                                      </p:cBhvr>
                                      <p:to>
                                        <p:strVal val="visible"/>
                                      </p:to>
                                    </p:set>
                                    <p:anim calcmode="lin" valueType="num">
                                      <p:cBhvr additive="base">
                                        <p:cTn id="7" dur="500" fill="hold"/>
                                        <p:tgtEl>
                                          <p:spTgt spid="73730"/>
                                        </p:tgtEl>
                                        <p:attrNameLst>
                                          <p:attrName>ppt_x</p:attrName>
                                        </p:attrNameLst>
                                      </p:cBhvr>
                                      <p:tavLst>
                                        <p:tav tm="0">
                                          <p:val>
                                            <p:strVal val="#ppt_x"/>
                                          </p:val>
                                        </p:tav>
                                        <p:tav tm="100000">
                                          <p:val>
                                            <p:strVal val="#ppt_x"/>
                                          </p:val>
                                        </p:tav>
                                      </p:tavLst>
                                    </p:anim>
                                    <p:anim calcmode="lin" valueType="num">
                                      <p:cBhvr additive="base">
                                        <p:cTn id="8" dur="500" fill="hold"/>
                                        <p:tgtEl>
                                          <p:spTgt spid="737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smtClean="0"/>
              <a:t>Differentiation</a:t>
            </a:r>
          </a:p>
          <a:p>
            <a:r>
              <a:rPr lang="en-US" sz="2400" dirty="0" smtClean="0"/>
              <a:t>Integration</a:t>
            </a:r>
          </a:p>
          <a:p>
            <a:r>
              <a:rPr lang="en-US" sz="2400" dirty="0" smtClean="0"/>
              <a:t>Partial Fraction</a:t>
            </a:r>
          </a:p>
          <a:p>
            <a:r>
              <a:rPr lang="en-US" sz="2400" dirty="0" smtClean="0"/>
              <a:t>Solution of  Ordinary Differential Equations</a:t>
            </a:r>
            <a:endParaRPr lang="en-US" sz="2400" dirty="0"/>
          </a:p>
        </p:txBody>
      </p:sp>
      <p:sp>
        <p:nvSpPr>
          <p:cNvPr id="4" name="Date Placeholder 3"/>
          <p:cNvSpPr>
            <a:spLocks noGrp="1"/>
          </p:cNvSpPr>
          <p:nvPr>
            <p:ph type="dt" sz="half" idx="10"/>
          </p:nvPr>
        </p:nvSpPr>
        <p:spPr/>
        <p:txBody>
          <a:bodyPr/>
          <a:lstStyle/>
          <a:p>
            <a:fld id="{0F904BA1-9D1B-445B-9EDB-6FAE192E35FB}"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Prerequisite and Recap</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1162050" y="1087438"/>
          <a:ext cx="6897688" cy="5483225"/>
        </p:xfrm>
        <a:graphic>
          <a:graphicData uri="http://schemas.openxmlformats.org/presentationml/2006/ole">
            <mc:AlternateContent xmlns:mc="http://schemas.openxmlformats.org/markup-compatibility/2006">
              <mc:Choice xmlns:v="urn:schemas-microsoft-com:vml" Requires="v">
                <p:oleObj spid="_x0000_s346119" name="Equation" r:id="rId3" imgW="2832100" imgH="2184400" progId="Equation.DSMT4">
                  <p:embed/>
                </p:oleObj>
              </mc:Choice>
              <mc:Fallback>
                <p:oleObj name="Equation" r:id="rId3" imgW="2832100" imgH="21844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050" y="1087438"/>
                        <a:ext cx="6897688" cy="548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366EA968-5ADA-4070-91E5-86D84FE11FC8}"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80</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dirty="0"/>
          </a:p>
        </p:txBody>
      </p:sp>
      <p:sp>
        <p:nvSpPr>
          <p:cNvPr id="7"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7558507-AA41-43D1-8E54-133A45E1708B}" type="datetime1">
              <a:rPr lang="en-US" smtClean="0"/>
              <a:t>05-Jun-21</a:t>
            </a:fld>
            <a:endParaRPr lang="en-US"/>
          </a:p>
        </p:txBody>
      </p:sp>
      <p:sp>
        <p:nvSpPr>
          <p:cNvPr id="5" name="Footer Placeholder 4"/>
          <p:cNvSpPr>
            <a:spLocks noGrp="1"/>
          </p:cNvSpPr>
          <p:nvPr>
            <p:ph type="ftr" sz="quarter" idx="11"/>
          </p:nvPr>
        </p:nvSpPr>
        <p:spPr>
          <a:xfrm>
            <a:off x="2819400" y="6096000"/>
            <a:ext cx="5181600" cy="5175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noProof="0" dirty="0" smtClean="0">
                <a:ln>
                  <a:noFill/>
                </a:ln>
                <a:solidFill>
                  <a:schemeClr val="dk1"/>
                </a:solidFill>
                <a:effectLst/>
                <a:uLnTx/>
                <a:uFillTx/>
                <a:latin typeface="+mn-lt"/>
                <a:ea typeface="+mn-ea"/>
                <a:cs typeface="+mn-cs"/>
              </a:rPr>
              <a:t>Topic Objective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Content Placeholder 9"/>
          <p:cNvSpPr>
            <a:spLocks noGrp="1"/>
          </p:cNvSpPr>
          <p:nvPr>
            <p:ph idx="1"/>
          </p:nvPr>
        </p:nvSpPr>
        <p:spPr/>
        <p:txBody>
          <a:bodyPr>
            <a:normAutofit/>
          </a:bodyPr>
          <a:lstStyle/>
          <a:p>
            <a:pPr>
              <a:buNone/>
            </a:pPr>
            <a:r>
              <a:rPr lang="en-US" dirty="0" smtClean="0"/>
              <a:t> After studying this topic, student will be able to:  </a:t>
            </a:r>
          </a:p>
          <a:p>
            <a:r>
              <a:rPr lang="en-US" dirty="0" smtClean="0"/>
              <a:t>calculate the inverse Laplace transform of the derivative and integral of a Laplace transform of some function </a:t>
            </a:r>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5" name="Object 3"/>
          <p:cNvGraphicFramePr>
            <a:graphicFrameLocks noChangeAspect="1"/>
          </p:cNvGraphicFramePr>
          <p:nvPr/>
        </p:nvGraphicFramePr>
        <p:xfrm>
          <a:off x="1143000" y="1524000"/>
          <a:ext cx="6557963" cy="3595688"/>
        </p:xfrm>
        <a:graphic>
          <a:graphicData uri="http://schemas.openxmlformats.org/presentationml/2006/ole">
            <mc:AlternateContent xmlns:mc="http://schemas.openxmlformats.org/markup-compatibility/2006">
              <mc:Choice xmlns:v="urn:schemas-microsoft-com:vml" Requires="v">
                <p:oleObj spid="_x0000_s338951" name="Equation" r:id="rId3" imgW="1968500" imgH="1079500" progId="Equation.DSMT4">
                  <p:embed/>
                </p:oleObj>
              </mc:Choice>
              <mc:Fallback>
                <p:oleObj name="Equation" r:id="rId3" imgW="1968500" imgH="10795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524000"/>
                        <a:ext cx="6557963" cy="359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Date Placeholder 2"/>
          <p:cNvSpPr>
            <a:spLocks noGrp="1"/>
          </p:cNvSpPr>
          <p:nvPr>
            <p:ph type="dt" sz="half" idx="10"/>
          </p:nvPr>
        </p:nvSpPr>
        <p:spPr/>
        <p:txBody>
          <a:bodyPr/>
          <a:lstStyle/>
          <a:p>
            <a:fld id="{7BDC4623-A9BC-4BCA-87EE-70167E5B3D4F}"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82</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Inverse Laplace Transform of Derivatives (co4)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anim calcmode="lin" valueType="num">
                                      <p:cBhvr additive="base">
                                        <p:cTn id="7" dur="500" fill="hold"/>
                                        <p:tgtEl>
                                          <p:spTgt spid="74755"/>
                                        </p:tgtEl>
                                        <p:attrNameLst>
                                          <p:attrName>ppt_x</p:attrName>
                                        </p:attrNameLst>
                                      </p:cBhvr>
                                      <p:tavLst>
                                        <p:tav tm="0">
                                          <p:val>
                                            <p:strVal val="#ppt_x"/>
                                          </p:val>
                                        </p:tav>
                                        <p:tav tm="100000">
                                          <p:val>
                                            <p:strVal val="#ppt_x"/>
                                          </p:val>
                                        </p:tav>
                                      </p:tavLst>
                                    </p:anim>
                                    <p:anim calcmode="lin" valueType="num">
                                      <p:cBhvr additive="base">
                                        <p:cTn id="8" dur="500" fill="hold"/>
                                        <p:tgtEl>
                                          <p:spTgt spid="747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2"/>
          <p:cNvGraphicFramePr>
            <a:graphicFrameLocks noChangeAspect="1"/>
          </p:cNvGraphicFramePr>
          <p:nvPr/>
        </p:nvGraphicFramePr>
        <p:xfrm>
          <a:off x="622584" y="762000"/>
          <a:ext cx="7226016" cy="5410200"/>
        </p:xfrm>
        <a:graphic>
          <a:graphicData uri="http://schemas.openxmlformats.org/presentationml/2006/ole">
            <mc:AlternateContent xmlns:mc="http://schemas.openxmlformats.org/markup-compatibility/2006">
              <mc:Choice xmlns:v="urn:schemas-microsoft-com:vml" Requires="v">
                <p:oleObj spid="_x0000_s347143" name="Equation" r:id="rId3" imgW="3327400" imgH="2489200" progId="Equation.DSMT4">
                  <p:embed/>
                </p:oleObj>
              </mc:Choice>
              <mc:Fallback>
                <p:oleObj name="Equation" r:id="rId3" imgW="3327400" imgH="2489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84" y="762000"/>
                        <a:ext cx="722601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Date Placeholder 2"/>
          <p:cNvSpPr>
            <a:spLocks noGrp="1"/>
          </p:cNvSpPr>
          <p:nvPr>
            <p:ph type="dt" sz="half" idx="10"/>
          </p:nvPr>
        </p:nvSpPr>
        <p:spPr/>
        <p:txBody>
          <a:bodyPr/>
          <a:lstStyle/>
          <a:p>
            <a:fld id="{098ABBE0-4926-4243-8E03-953E24A23566}"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83</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802"/>
                                        </p:tgtEl>
                                        <p:attrNameLst>
                                          <p:attrName>style.visibility</p:attrName>
                                        </p:attrNameLst>
                                      </p:cBhvr>
                                      <p:to>
                                        <p:strVal val="visible"/>
                                      </p:to>
                                    </p:set>
                                    <p:anim calcmode="lin" valueType="num">
                                      <p:cBhvr additive="base">
                                        <p:cTn id="7" dur="500" fill="hold"/>
                                        <p:tgtEl>
                                          <p:spTgt spid="76802"/>
                                        </p:tgtEl>
                                        <p:attrNameLst>
                                          <p:attrName>ppt_x</p:attrName>
                                        </p:attrNameLst>
                                      </p:cBhvr>
                                      <p:tavLst>
                                        <p:tav tm="0">
                                          <p:val>
                                            <p:strVal val="#ppt_x"/>
                                          </p:val>
                                        </p:tav>
                                        <p:tav tm="100000">
                                          <p:val>
                                            <p:strVal val="#ppt_x"/>
                                          </p:val>
                                        </p:tav>
                                      </p:tavLst>
                                    </p:anim>
                                    <p:anim calcmode="lin" valueType="num">
                                      <p:cBhvr additive="base">
                                        <p:cTn id="8" dur="500" fill="hold"/>
                                        <p:tgtEl>
                                          <p:spTgt spid="768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Object 2"/>
          <p:cNvGraphicFramePr>
            <a:graphicFrameLocks noChangeAspect="1"/>
          </p:cNvGraphicFramePr>
          <p:nvPr/>
        </p:nvGraphicFramePr>
        <p:xfrm>
          <a:off x="1771650" y="1754188"/>
          <a:ext cx="4999038" cy="2765425"/>
        </p:xfrm>
        <a:graphic>
          <a:graphicData uri="http://schemas.openxmlformats.org/presentationml/2006/ole">
            <mc:AlternateContent xmlns:mc="http://schemas.openxmlformats.org/markup-compatibility/2006">
              <mc:Choice xmlns:v="urn:schemas-microsoft-com:vml" Requires="v">
                <p:oleObj spid="_x0000_s339975" name="Equation" r:id="rId3" imgW="1676400" imgH="927100" progId="Equation.DSMT4">
                  <p:embed/>
                </p:oleObj>
              </mc:Choice>
              <mc:Fallback>
                <p:oleObj name="Equation" r:id="rId3" imgW="1676400" imgH="9271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650" y="1754188"/>
                        <a:ext cx="4999038"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Date Placeholder 2"/>
          <p:cNvSpPr>
            <a:spLocks noGrp="1"/>
          </p:cNvSpPr>
          <p:nvPr>
            <p:ph type="dt" sz="half" idx="10"/>
          </p:nvPr>
        </p:nvSpPr>
        <p:spPr/>
        <p:txBody>
          <a:bodyPr/>
          <a:lstStyle/>
          <a:p>
            <a:fld id="{E2AF1490-B73D-4C47-A340-7191E7EFFAE7}"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84</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0"/>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Inverse Laplace Transform of Integrals (co4)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additive="base">
                                        <p:cTn id="7" dur="500" fill="hold"/>
                                        <p:tgtEl>
                                          <p:spTgt spid="77826"/>
                                        </p:tgtEl>
                                        <p:attrNameLst>
                                          <p:attrName>ppt_x</p:attrName>
                                        </p:attrNameLst>
                                      </p:cBhvr>
                                      <p:tavLst>
                                        <p:tav tm="0">
                                          <p:val>
                                            <p:strVal val="#ppt_x"/>
                                          </p:val>
                                        </p:tav>
                                        <p:tav tm="100000">
                                          <p:val>
                                            <p:strVal val="#ppt_x"/>
                                          </p:val>
                                        </p:tav>
                                      </p:tavLst>
                                    </p:anim>
                                    <p:anim calcmode="lin" valueType="num">
                                      <p:cBhvr additive="base">
                                        <p:cTn id="8" dur="500" fill="hold"/>
                                        <p:tgtEl>
                                          <p:spTgt spid="778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2"/>
          <p:cNvGraphicFramePr>
            <a:graphicFrameLocks noChangeAspect="1"/>
          </p:cNvGraphicFramePr>
          <p:nvPr/>
        </p:nvGraphicFramePr>
        <p:xfrm>
          <a:off x="842963" y="861108"/>
          <a:ext cx="6700837" cy="5531755"/>
        </p:xfrm>
        <a:graphic>
          <a:graphicData uri="http://schemas.openxmlformats.org/presentationml/2006/ole">
            <mc:AlternateContent xmlns:mc="http://schemas.openxmlformats.org/markup-compatibility/2006">
              <mc:Choice xmlns:v="urn:schemas-microsoft-com:vml" Requires="v">
                <p:oleObj spid="_x0000_s366599" name="Equation" r:id="rId3" imgW="3263900" imgH="2692400" progId="Equation.DSMT4">
                  <p:embed/>
                </p:oleObj>
              </mc:Choice>
              <mc:Fallback>
                <p:oleObj name="Equation" r:id="rId3" imgW="3263900" imgH="26924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63" y="861108"/>
                        <a:ext cx="6700837" cy="5531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Date Placeholder 2"/>
          <p:cNvSpPr>
            <a:spLocks noGrp="1"/>
          </p:cNvSpPr>
          <p:nvPr>
            <p:ph type="dt" sz="half" idx="10"/>
          </p:nvPr>
        </p:nvSpPr>
        <p:spPr/>
        <p:txBody>
          <a:bodyPr/>
          <a:lstStyle/>
          <a:p>
            <a:fld id="{483F6805-560A-4205-B1C3-21A542091BE5}"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85</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Partial Fractions Method (co4)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802"/>
                                        </p:tgtEl>
                                        <p:attrNameLst>
                                          <p:attrName>style.visibility</p:attrName>
                                        </p:attrNameLst>
                                      </p:cBhvr>
                                      <p:to>
                                        <p:strVal val="visible"/>
                                      </p:to>
                                    </p:set>
                                    <p:anim calcmode="lin" valueType="num">
                                      <p:cBhvr additive="base">
                                        <p:cTn id="7" dur="500" fill="hold"/>
                                        <p:tgtEl>
                                          <p:spTgt spid="76802"/>
                                        </p:tgtEl>
                                        <p:attrNameLst>
                                          <p:attrName>ppt_x</p:attrName>
                                        </p:attrNameLst>
                                      </p:cBhvr>
                                      <p:tavLst>
                                        <p:tav tm="0">
                                          <p:val>
                                            <p:strVal val="#ppt_x"/>
                                          </p:val>
                                        </p:tav>
                                        <p:tav tm="100000">
                                          <p:val>
                                            <p:strVal val="#ppt_x"/>
                                          </p:val>
                                        </p:tav>
                                      </p:tavLst>
                                    </p:anim>
                                    <p:anim calcmode="lin" valueType="num">
                                      <p:cBhvr additive="base">
                                        <p:cTn id="8" dur="500" fill="hold"/>
                                        <p:tgtEl>
                                          <p:spTgt spid="768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533400" y="1219200"/>
          <a:ext cx="6867525" cy="3708400"/>
        </p:xfrm>
        <a:graphic>
          <a:graphicData uri="http://schemas.openxmlformats.org/presentationml/2006/ole">
            <mc:AlternateContent xmlns:mc="http://schemas.openxmlformats.org/markup-compatibility/2006">
              <mc:Choice xmlns:v="urn:schemas-microsoft-com:vml" Requires="v">
                <p:oleObj spid="_x0000_s392199" name="Equation" r:id="rId3" imgW="3441700" imgH="1803400" progId="Equation.DSMT4">
                  <p:embed/>
                </p:oleObj>
              </mc:Choice>
              <mc:Fallback>
                <p:oleObj name="Equation" r:id="rId3" imgW="3441700" imgH="18034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9200"/>
                        <a:ext cx="6867525" cy="370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fld id="{706B67C4-79E1-4517-96F8-427E345EFF26}" type="datetime1">
              <a:rPr lang="en-US" smtClean="0"/>
              <a:t>05-Jun-21</a:t>
            </a:fld>
            <a:endParaRPr lang="en-US"/>
          </a:p>
        </p:txBody>
      </p:sp>
      <p:sp>
        <p:nvSpPr>
          <p:cNvPr id="5" name="Slide Number Placeholder 4"/>
          <p:cNvSpPr>
            <a:spLocks noGrp="1"/>
          </p:cNvSpPr>
          <p:nvPr>
            <p:ph type="sldNum" sz="quarter" idx="12"/>
          </p:nvPr>
        </p:nvSpPr>
        <p:spPr/>
        <p:txBody>
          <a:bodyPr/>
          <a:lstStyle/>
          <a:p>
            <a:fld id="{8FB5B16E-CCEE-4E66-8A85-EB8FFAA902D3}" type="slidenum">
              <a:rPr lang="en-US" smtClean="0"/>
              <a:pPr/>
              <a:t>86</a:t>
            </a:fld>
            <a:endParaRPr lang="en-US"/>
          </a:p>
        </p:txBody>
      </p:sp>
      <p:sp>
        <p:nvSpPr>
          <p:cNvPr id="6" name="Footer Placeholder 5"/>
          <p:cNvSpPr>
            <a:spLocks noGrp="1"/>
          </p:cNvSpPr>
          <p:nvPr>
            <p:ph type="ftr" sz="quarter" idx="11"/>
          </p:nvPr>
        </p:nvSpPr>
        <p:spPr/>
        <p:txBody>
          <a:bodyPr/>
          <a:lstStyle/>
          <a:p>
            <a:r>
              <a:rPr lang="en-US" smtClean="0"/>
              <a:t>Dr. Manoj Yadav            KAS-203 , mathematics-II                 Unit Number-3</a:t>
            </a:r>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FAQ</a:t>
            </a:r>
          </a:p>
        </p:txBody>
      </p:sp>
      <p:pic>
        <p:nvPicPr>
          <p:cNvPr id="8"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6AB5EE-B74C-46E5-B26D-8A864675E11D}"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t>Daily Quiz</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76482" name="Object 2"/>
          <p:cNvGraphicFramePr>
            <a:graphicFrameLocks noChangeAspect="1"/>
          </p:cNvGraphicFramePr>
          <p:nvPr/>
        </p:nvGraphicFramePr>
        <p:xfrm>
          <a:off x="896937" y="823913"/>
          <a:ext cx="5884863" cy="5849937"/>
        </p:xfrm>
        <a:graphic>
          <a:graphicData uri="http://schemas.openxmlformats.org/presentationml/2006/ole">
            <mc:AlternateContent xmlns:mc="http://schemas.openxmlformats.org/markup-compatibility/2006">
              <mc:Choice xmlns:v="urn:schemas-microsoft-com:vml" Requires="v">
                <p:oleObj spid="_x0000_s368647" name="Equation" r:id="rId4" imgW="1879600" imgH="1866900" progId="Equation.DSMT4">
                  <p:embed/>
                </p:oleObj>
              </mc:Choice>
              <mc:Fallback>
                <p:oleObj name="Equation" r:id="rId4" imgW="1879600" imgH="18669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937" y="823913"/>
                        <a:ext cx="5884863" cy="584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xEl>
                                              <p:pRg st="0" end="0"/>
                                            </p:txEl>
                                          </p:spTgt>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76482"/>
                                        </p:tgtEl>
                                        <p:attrNameLst>
                                          <p:attrName>style.visibility</p:attrName>
                                        </p:attrNameLst>
                                      </p:cBhvr>
                                      <p:to>
                                        <p:strVal val="visible"/>
                                      </p:to>
                                    </p:set>
                                    <p:anim calcmode="lin" valueType="num">
                                      <p:cBhvr additive="base">
                                        <p:cTn id="11" dur="500" fill="hold"/>
                                        <p:tgtEl>
                                          <p:spTgt spid="276482"/>
                                        </p:tgtEl>
                                        <p:attrNameLst>
                                          <p:attrName>ppt_x</p:attrName>
                                        </p:attrNameLst>
                                      </p:cBhvr>
                                      <p:tavLst>
                                        <p:tav tm="0">
                                          <p:val>
                                            <p:strVal val="#ppt_x"/>
                                          </p:val>
                                        </p:tav>
                                        <p:tav tm="100000">
                                          <p:val>
                                            <p:strVal val="#ppt_x"/>
                                          </p:val>
                                        </p:tav>
                                      </p:tavLst>
                                    </p:anim>
                                    <p:anim calcmode="lin" valueType="num">
                                      <p:cBhvr additive="base">
                                        <p:cTn id="12" dur="500" fill="hold"/>
                                        <p:tgtEl>
                                          <p:spTgt spid="276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dirty="0" smtClean="0"/>
              <a:t>Inverse Laplace Transform of Derivatives</a:t>
            </a:r>
          </a:p>
          <a:p>
            <a:r>
              <a:rPr lang="en-US" sz="2400" dirty="0" smtClean="0"/>
              <a:t>Inverse Laplace Transform of Integrals</a:t>
            </a:r>
          </a:p>
          <a:p>
            <a:r>
              <a:rPr lang="en-US" sz="2400" dirty="0" smtClean="0"/>
              <a:t>Inverse Laplace Transform by Partial Fraction method</a:t>
            </a:r>
          </a:p>
        </p:txBody>
      </p:sp>
      <p:sp>
        <p:nvSpPr>
          <p:cNvPr id="4" name="Date Placeholder 3"/>
          <p:cNvSpPr>
            <a:spLocks noGrp="1"/>
          </p:cNvSpPr>
          <p:nvPr>
            <p:ph type="dt" sz="half" idx="10"/>
          </p:nvPr>
        </p:nvSpPr>
        <p:spPr/>
        <p:txBody>
          <a:bodyPr/>
          <a:lstStyle/>
          <a:p>
            <a:fld id="{6218667E-AD57-48E3-A617-D3A4956F8ED5}" type="datetime1">
              <a:rPr lang="en-US" smtClean="0"/>
              <a:t>05-Jun-21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Recap</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304800" y="1524000"/>
          <a:ext cx="7368911" cy="3401035"/>
        </p:xfrm>
        <a:graphic>
          <a:graphicData uri="http://schemas.openxmlformats.org/presentationml/2006/ole">
            <mc:AlternateContent xmlns:mc="http://schemas.openxmlformats.org/markup-compatibility/2006">
              <mc:Choice xmlns:v="urn:schemas-microsoft-com:vml" Requires="v">
                <p:oleObj spid="_x0000_s162823" name="Equation" r:id="rId3" imgW="2451100" imgH="1435100" progId="Equation.DSMT4">
                  <p:embed/>
                </p:oleObj>
              </mc:Choice>
              <mc:Fallback>
                <p:oleObj name="Equation" r:id="rId3" imgW="2451100" imgH="14351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524000"/>
                        <a:ext cx="7368911" cy="34010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Date Placeholder 2"/>
          <p:cNvSpPr>
            <a:spLocks noGrp="1"/>
          </p:cNvSpPr>
          <p:nvPr>
            <p:ph type="dt" sz="half" idx="10"/>
          </p:nvPr>
        </p:nvSpPr>
        <p:spPr/>
        <p:txBody>
          <a:bodyPr/>
          <a:lstStyle/>
          <a:p>
            <a:fld id="{B662DE2C-C922-468E-B94F-D9C697687977}"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89</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Convolution Theorem (co4)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8E329C-797B-47AF-941A-F4CAF8B77A65}" type="datetime1">
              <a:rPr lang="en-US" smtClean="0"/>
              <a:t>05-Jun-21</a:t>
            </a:fld>
            <a:endParaRPr lang="en-US"/>
          </a:p>
        </p:txBody>
      </p:sp>
      <p:sp>
        <p:nvSpPr>
          <p:cNvPr id="5" name="Footer Placeholder 4"/>
          <p:cNvSpPr>
            <a:spLocks noGrp="1"/>
          </p:cNvSpPr>
          <p:nvPr>
            <p:ph type="ftr" sz="quarter" idx="11"/>
          </p:nvPr>
        </p:nvSpPr>
        <p:spPr>
          <a:xfrm>
            <a:off x="2819400" y="6096000"/>
            <a:ext cx="5181600" cy="5175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t>Topic</a:t>
            </a:r>
            <a:r>
              <a:rPr kumimoji="0" lang="en-US" sz="32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Content Placeholder 9"/>
          <p:cNvSpPr>
            <a:spLocks noGrp="1"/>
          </p:cNvSpPr>
          <p:nvPr>
            <p:ph idx="1"/>
          </p:nvPr>
        </p:nvSpPr>
        <p:spPr/>
        <p:txBody>
          <a:bodyPr>
            <a:normAutofit/>
          </a:bodyPr>
          <a:lstStyle/>
          <a:p>
            <a:pPr>
              <a:buNone/>
            </a:pPr>
            <a:r>
              <a:rPr lang="en-US" dirty="0" smtClean="0"/>
              <a:t> After studying this topic, student will be able to:  </a:t>
            </a:r>
          </a:p>
          <a:p>
            <a:r>
              <a:rPr lang="en-US" dirty="0" smtClean="0"/>
              <a:t>determine the Laplace transforms of Elementary functions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141288" y="1143000"/>
          <a:ext cx="8861425" cy="4598988"/>
        </p:xfrm>
        <a:graphic>
          <a:graphicData uri="http://schemas.openxmlformats.org/presentationml/2006/ole">
            <mc:AlternateContent xmlns:mc="http://schemas.openxmlformats.org/markup-compatibility/2006">
              <mc:Choice xmlns:v="urn:schemas-microsoft-com:vml" Requires="v">
                <p:oleObj spid="_x0000_s369671" name="Equation" r:id="rId3" imgW="4127500" imgH="2717800" progId="Equation.DSMT4">
                  <p:embed/>
                </p:oleObj>
              </mc:Choice>
              <mc:Fallback>
                <p:oleObj name="Equation" r:id="rId3" imgW="4127500" imgH="27178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8" y="1143000"/>
                        <a:ext cx="8861425" cy="459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Date Placeholder 2"/>
          <p:cNvSpPr>
            <a:spLocks noGrp="1"/>
          </p:cNvSpPr>
          <p:nvPr>
            <p:ph type="dt" sz="half" idx="10"/>
          </p:nvPr>
        </p:nvSpPr>
        <p:spPr/>
        <p:txBody>
          <a:bodyPr/>
          <a:lstStyle/>
          <a:p>
            <a:fld id="{DB462A4E-7634-456F-8807-E1EC42E2DE1A}"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90</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Example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481013" y="1271588"/>
          <a:ext cx="8180387" cy="4341812"/>
        </p:xfrm>
        <a:graphic>
          <a:graphicData uri="http://schemas.openxmlformats.org/presentationml/2006/ole">
            <mc:AlternateContent xmlns:mc="http://schemas.openxmlformats.org/markup-compatibility/2006">
              <mc:Choice xmlns:v="urn:schemas-microsoft-com:vml" Requires="v">
                <p:oleObj spid="_x0000_s371719" name="Equation" r:id="rId3" imgW="3810000" imgH="2565400" progId="Equation.DSMT4">
                  <p:embed/>
                </p:oleObj>
              </mc:Choice>
              <mc:Fallback>
                <p:oleObj name="Equation" r:id="rId3" imgW="3810000" imgH="25654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3" y="1271588"/>
                        <a:ext cx="8180387" cy="434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Date Placeholder 2"/>
          <p:cNvSpPr>
            <a:spLocks noGrp="1"/>
          </p:cNvSpPr>
          <p:nvPr>
            <p:ph type="dt" sz="half" idx="10"/>
          </p:nvPr>
        </p:nvSpPr>
        <p:spPr/>
        <p:txBody>
          <a:bodyPr/>
          <a:lstStyle/>
          <a:p>
            <a:fld id="{C13702CC-B623-4AE7-94EB-036D0415F6B6}"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91</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Continued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561975" y="1379538"/>
          <a:ext cx="8016875" cy="4125912"/>
        </p:xfrm>
        <a:graphic>
          <a:graphicData uri="http://schemas.openxmlformats.org/presentationml/2006/ole">
            <mc:AlternateContent xmlns:mc="http://schemas.openxmlformats.org/markup-compatibility/2006">
              <mc:Choice xmlns:v="urn:schemas-microsoft-com:vml" Requires="v">
                <p:oleObj spid="_x0000_s372743" name="Equation" r:id="rId3" imgW="3733800" imgH="2438400" progId="Equation.DSMT4">
                  <p:embed/>
                </p:oleObj>
              </mc:Choice>
              <mc:Fallback>
                <p:oleObj name="Equation" r:id="rId3" imgW="3733800" imgH="24384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1379538"/>
                        <a:ext cx="8016875" cy="412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Date Placeholder 2"/>
          <p:cNvSpPr>
            <a:spLocks noGrp="1"/>
          </p:cNvSpPr>
          <p:nvPr>
            <p:ph type="dt" sz="half" idx="10"/>
          </p:nvPr>
        </p:nvSpPr>
        <p:spPr/>
        <p:txBody>
          <a:bodyPr/>
          <a:lstStyle/>
          <a:p>
            <a:fld id="{0EB2A962-ACD4-4BD2-B7B4-FDAC795BCCDD}"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92</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Continued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6273DB-2B4A-4880-9EBD-E9DFCCCA84F2}" type="datetime1">
              <a:rPr lang="en-US" smtClean="0"/>
              <a:t>05-Jun-21</a:t>
            </a:fld>
            <a:endParaRPr lang="en-US"/>
          </a:p>
        </p:txBody>
      </p:sp>
      <p:sp>
        <p:nvSpPr>
          <p:cNvPr id="5" name="Footer Placeholder 4"/>
          <p:cNvSpPr>
            <a:spLocks noGrp="1"/>
          </p:cNvSpPr>
          <p:nvPr>
            <p:ph type="ftr" sz="quarter" idx="11"/>
          </p:nvPr>
        </p:nvSpPr>
        <p:spPr>
          <a:xfrm>
            <a:off x="2819400" y="6096000"/>
            <a:ext cx="5181600" cy="517525"/>
          </a:xfrm>
        </p:spPr>
        <p:txBody>
          <a:bodyPr/>
          <a:lstStyle/>
          <a:p>
            <a:r>
              <a:rPr lang="en-US" smtClean="0"/>
              <a:t>Dr. Manoj Yadav            KAS-203 , mathematics-II                 Unit Number-3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noProof="0" dirty="0" smtClean="0">
                <a:ln>
                  <a:noFill/>
                </a:ln>
                <a:solidFill>
                  <a:schemeClr val="dk1"/>
                </a:solidFill>
                <a:effectLst/>
                <a:uLnTx/>
                <a:uFillTx/>
                <a:latin typeface="+mn-lt"/>
                <a:ea typeface="+mn-ea"/>
                <a:cs typeface="+mn-cs"/>
              </a:rPr>
              <a:t>Topic Objective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Content Placeholder 9"/>
          <p:cNvSpPr>
            <a:spLocks noGrp="1"/>
          </p:cNvSpPr>
          <p:nvPr>
            <p:ph idx="1"/>
          </p:nvPr>
        </p:nvSpPr>
        <p:spPr/>
        <p:txBody>
          <a:bodyPr>
            <a:normAutofit/>
          </a:bodyPr>
          <a:lstStyle/>
          <a:p>
            <a:pPr>
              <a:buNone/>
            </a:pPr>
            <a:r>
              <a:rPr lang="en-US" dirty="0" smtClean="0"/>
              <a:t> After studying this topic, student will be able to:  </a:t>
            </a:r>
          </a:p>
          <a:p>
            <a:r>
              <a:rPr lang="en-US" dirty="0" smtClean="0"/>
              <a:t>use Laplace transforms to solve an ordinary differential equation with given initial and boundary conditions. </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4114800" y="1524000"/>
          <a:ext cx="914400" cy="198438"/>
        </p:xfrm>
        <a:graphic>
          <a:graphicData uri="http://schemas.openxmlformats.org/presentationml/2006/ole">
            <mc:AlternateContent xmlns:mc="http://schemas.openxmlformats.org/markup-compatibility/2006">
              <mc:Choice xmlns:v="urn:schemas-microsoft-com:vml" Requires="v">
                <p:oleObj spid="_x0000_s373772" name="Equation" r:id="rId3" imgW="435285" imgH="677109" progId="Equation.DSMT4">
                  <p:embed/>
                </p:oleObj>
              </mc:Choice>
              <mc:Fallback>
                <p:oleObj name="Equation" r:id="rId3" imgW="435285" imgH="677109"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5240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381000" y="1187449"/>
          <a:ext cx="8077200" cy="4941843"/>
        </p:xfrm>
        <a:graphic>
          <a:graphicData uri="http://schemas.openxmlformats.org/presentationml/2006/ole">
            <mc:AlternateContent xmlns:mc="http://schemas.openxmlformats.org/markup-compatibility/2006">
              <mc:Choice xmlns:v="urn:schemas-microsoft-com:vml" Requires="v">
                <p:oleObj spid="_x0000_s373773" name="Equation" r:id="rId5" imgW="3594100" imgH="2463800" progId="Equation.DSMT4">
                  <p:embed/>
                </p:oleObj>
              </mc:Choice>
              <mc:Fallback>
                <p:oleObj name="Equation" r:id="rId5" imgW="3594100" imgH="2463800" progId="Equation.DSMT4">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187449"/>
                        <a:ext cx="8077200" cy="49418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D4B51ABB-18C6-4C7A-AD73-0D3660412195}"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94</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pic>
        <p:nvPicPr>
          <p:cNvPr id="9"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10"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Solution of Differential Equation by L. T.(co4)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4114800" y="1524000"/>
          <a:ext cx="914400" cy="198438"/>
        </p:xfrm>
        <a:graphic>
          <a:graphicData uri="http://schemas.openxmlformats.org/presentationml/2006/ole">
            <mc:AlternateContent xmlns:mc="http://schemas.openxmlformats.org/markup-compatibility/2006">
              <mc:Choice xmlns:v="urn:schemas-microsoft-com:vml" Requires="v">
                <p:oleObj spid="_x0000_s375820" name="Equation" r:id="rId3" imgW="435285" imgH="677109" progId="Equation.DSMT4">
                  <p:embed/>
                </p:oleObj>
              </mc:Choice>
              <mc:Fallback>
                <p:oleObj name="Equation" r:id="rId3" imgW="435285" imgH="677109"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5240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950913" y="1239838"/>
          <a:ext cx="6935787" cy="4838700"/>
        </p:xfrm>
        <a:graphic>
          <a:graphicData uri="http://schemas.openxmlformats.org/presentationml/2006/ole">
            <mc:AlternateContent xmlns:mc="http://schemas.openxmlformats.org/markup-compatibility/2006">
              <mc:Choice xmlns:v="urn:schemas-microsoft-com:vml" Requires="v">
                <p:oleObj spid="_x0000_s375821" name="Equation" r:id="rId5" imgW="3086100" imgH="2413000" progId="Equation.DSMT4">
                  <p:embed/>
                </p:oleObj>
              </mc:Choice>
              <mc:Fallback>
                <p:oleObj name="Equation" r:id="rId5" imgW="3086100" imgH="2413000" progId="Equation.DSMT4">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913" y="1239838"/>
                        <a:ext cx="6935787" cy="483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D559278E-C115-4890-ADF5-F623F093114B}"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95</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pic>
        <p:nvPicPr>
          <p:cNvPr id="9"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10"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Continued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4114800" y="1524000"/>
          <a:ext cx="914400" cy="198438"/>
        </p:xfrm>
        <a:graphic>
          <a:graphicData uri="http://schemas.openxmlformats.org/presentationml/2006/ole">
            <mc:AlternateContent xmlns:mc="http://schemas.openxmlformats.org/markup-compatibility/2006">
              <mc:Choice xmlns:v="urn:schemas-microsoft-com:vml" Requires="v">
                <p:oleObj spid="_x0000_s376844" name="Equation" r:id="rId3" imgW="435285" imgH="677109" progId="Equation.DSMT4">
                  <p:embed/>
                </p:oleObj>
              </mc:Choice>
              <mc:Fallback>
                <p:oleObj name="Equation" r:id="rId3" imgW="435285" imgH="677109"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5240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1301750" y="768350"/>
          <a:ext cx="6053138" cy="5378450"/>
        </p:xfrm>
        <a:graphic>
          <a:graphicData uri="http://schemas.openxmlformats.org/presentationml/2006/ole">
            <mc:AlternateContent xmlns:mc="http://schemas.openxmlformats.org/markup-compatibility/2006">
              <mc:Choice xmlns:v="urn:schemas-microsoft-com:vml" Requires="v">
                <p:oleObj spid="_x0000_s376845" name="Equation" r:id="rId5" imgW="2743200" imgH="2730500" progId="Equation.DSMT4">
                  <p:embed/>
                </p:oleObj>
              </mc:Choice>
              <mc:Fallback>
                <p:oleObj name="Equation" r:id="rId5" imgW="2743200" imgH="2730500" progId="Equation.DSMT4">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750" y="768350"/>
                        <a:ext cx="6053138" cy="537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A48A6888-22F8-4344-9F9F-AE991F814E82}"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96</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pic>
        <p:nvPicPr>
          <p:cNvPr id="9"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10"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Solution of Simultaneous D. E. by L. T.(co4)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4114800" y="1524000"/>
          <a:ext cx="914400" cy="198438"/>
        </p:xfrm>
        <a:graphic>
          <a:graphicData uri="http://schemas.openxmlformats.org/presentationml/2006/ole">
            <mc:AlternateContent xmlns:mc="http://schemas.openxmlformats.org/markup-compatibility/2006">
              <mc:Choice xmlns:v="urn:schemas-microsoft-com:vml" Requires="v">
                <p:oleObj spid="_x0000_s378892" name="Equation" r:id="rId3" imgW="435285" imgH="677109" progId="Equation.DSMT4">
                  <p:embed/>
                </p:oleObj>
              </mc:Choice>
              <mc:Fallback>
                <p:oleObj name="Equation" r:id="rId3" imgW="435285" imgH="677109"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5240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631825" y="730250"/>
          <a:ext cx="8435975" cy="5454650"/>
        </p:xfrm>
        <a:graphic>
          <a:graphicData uri="http://schemas.openxmlformats.org/presentationml/2006/ole">
            <mc:AlternateContent xmlns:mc="http://schemas.openxmlformats.org/markup-compatibility/2006">
              <mc:Choice xmlns:v="urn:schemas-microsoft-com:vml" Requires="v">
                <p:oleObj spid="_x0000_s378893" name="Equation" r:id="rId5" imgW="3822700" imgH="2768600" progId="Equation.DSMT4">
                  <p:embed/>
                </p:oleObj>
              </mc:Choice>
              <mc:Fallback>
                <p:oleObj name="Equation" r:id="rId5" imgW="3822700" imgH="2768600" progId="Equation.DSMT4">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25" y="730250"/>
                        <a:ext cx="8435975" cy="545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half" idx="10"/>
          </p:nvPr>
        </p:nvSpPr>
        <p:spPr/>
        <p:txBody>
          <a:bodyPr/>
          <a:lstStyle/>
          <a:p>
            <a:fld id="{4D861971-0FEF-4FD6-97DC-C67A98B3DC24}" type="datetime1">
              <a:rPr lang="en-US" smtClean="0"/>
              <a:t>05-Jun-21</a:t>
            </a:fld>
            <a:endParaRPr lang="en-US"/>
          </a:p>
        </p:txBody>
      </p:sp>
      <p:sp>
        <p:nvSpPr>
          <p:cNvPr id="7" name="Slide Number Placeholder 6"/>
          <p:cNvSpPr>
            <a:spLocks noGrp="1"/>
          </p:cNvSpPr>
          <p:nvPr>
            <p:ph type="sldNum" sz="quarter" idx="12"/>
          </p:nvPr>
        </p:nvSpPr>
        <p:spPr/>
        <p:txBody>
          <a:bodyPr/>
          <a:lstStyle/>
          <a:p>
            <a:fld id="{8FB5B16E-CCEE-4E66-8A85-EB8FFAA902D3}" type="slidenum">
              <a:rPr lang="en-US" smtClean="0"/>
              <a:pPr/>
              <a:t>97</a:t>
            </a:fld>
            <a:endParaRPr lang="en-US"/>
          </a:p>
        </p:txBody>
      </p:sp>
      <p:sp>
        <p:nvSpPr>
          <p:cNvPr id="8" name="Footer Placeholder 7"/>
          <p:cNvSpPr>
            <a:spLocks noGrp="1"/>
          </p:cNvSpPr>
          <p:nvPr>
            <p:ph type="ftr" sz="quarter" idx="11"/>
          </p:nvPr>
        </p:nvSpPr>
        <p:spPr/>
        <p:txBody>
          <a:bodyPr/>
          <a:lstStyle/>
          <a:p>
            <a:r>
              <a:rPr lang="en-US" smtClean="0"/>
              <a:t>Dr. Manoj Yadav            KAS-203 , mathematics-II                 Unit Number-3</a:t>
            </a:r>
            <a:endParaRPr lang="en-US"/>
          </a:p>
        </p:txBody>
      </p:sp>
      <p:pic>
        <p:nvPicPr>
          <p:cNvPr id="9"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10"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Continued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304800" y="1355725"/>
          <a:ext cx="8534400" cy="4170363"/>
        </p:xfrm>
        <a:graphic>
          <a:graphicData uri="http://schemas.openxmlformats.org/presentationml/2006/ole">
            <mc:AlternateContent xmlns:mc="http://schemas.openxmlformats.org/markup-compatibility/2006">
              <mc:Choice xmlns:v="urn:schemas-microsoft-com:vml" Requires="v">
                <p:oleObj spid="_x0000_s382983" name="Equation" r:id="rId3" imgW="3975100" imgH="2463800" progId="Equation.DSMT4">
                  <p:embed/>
                </p:oleObj>
              </mc:Choice>
              <mc:Fallback>
                <p:oleObj name="Equation" r:id="rId3" imgW="3975100" imgH="24638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55725"/>
                        <a:ext cx="8534400" cy="417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Date Placeholder 2"/>
          <p:cNvSpPr>
            <a:spLocks noGrp="1"/>
          </p:cNvSpPr>
          <p:nvPr>
            <p:ph type="dt" sz="half" idx="10"/>
          </p:nvPr>
        </p:nvSpPr>
        <p:spPr/>
        <p:txBody>
          <a:bodyPr/>
          <a:lstStyle/>
          <a:p>
            <a:fld id="{17A85EE2-099F-4279-82BE-3183CF9E2C0B}"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98</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FAQ</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1000125" y="1012825"/>
          <a:ext cx="7143750" cy="4857750"/>
        </p:xfrm>
        <a:graphic>
          <a:graphicData uri="http://schemas.openxmlformats.org/presentationml/2006/ole">
            <mc:AlternateContent xmlns:mc="http://schemas.openxmlformats.org/markup-compatibility/2006">
              <mc:Choice xmlns:v="urn:schemas-microsoft-com:vml" Requires="v">
                <p:oleObj spid="_x0000_s379911" name="Equation" r:id="rId3" imgW="3327400" imgH="2870200" progId="Equation.DSMT4">
                  <p:embed/>
                </p:oleObj>
              </mc:Choice>
              <mc:Fallback>
                <p:oleObj name="Equation" r:id="rId3" imgW="3327400" imgH="2870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1012825"/>
                        <a:ext cx="7143750" cy="485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Date Placeholder 2"/>
          <p:cNvSpPr>
            <a:spLocks noGrp="1"/>
          </p:cNvSpPr>
          <p:nvPr>
            <p:ph type="dt" sz="half" idx="10"/>
          </p:nvPr>
        </p:nvSpPr>
        <p:spPr/>
        <p:txBody>
          <a:bodyPr/>
          <a:lstStyle/>
          <a:p>
            <a:fld id="{12F3527D-3E54-4E38-9A24-4A4C35317F56}" type="datetime1">
              <a:rPr lang="en-US" smtClean="0"/>
              <a:t>05-Jun-21</a:t>
            </a:fld>
            <a:endParaRPr lang="en-US"/>
          </a:p>
        </p:txBody>
      </p:sp>
      <p:sp>
        <p:nvSpPr>
          <p:cNvPr id="4" name="Slide Number Placeholder 3"/>
          <p:cNvSpPr>
            <a:spLocks noGrp="1"/>
          </p:cNvSpPr>
          <p:nvPr>
            <p:ph type="sldNum" sz="quarter" idx="12"/>
          </p:nvPr>
        </p:nvSpPr>
        <p:spPr/>
        <p:txBody>
          <a:bodyPr/>
          <a:lstStyle/>
          <a:p>
            <a:fld id="{8FB5B16E-CCEE-4E66-8A85-EB8FFAA902D3}" type="slidenum">
              <a:rPr lang="en-US" smtClean="0"/>
              <a:pPr/>
              <a:t>99</a:t>
            </a:fld>
            <a:endParaRPr lang="en-US"/>
          </a:p>
        </p:txBody>
      </p:sp>
      <p:sp>
        <p:nvSpPr>
          <p:cNvPr id="5" name="Footer Placeholder 4"/>
          <p:cNvSpPr>
            <a:spLocks noGrp="1"/>
          </p:cNvSpPr>
          <p:nvPr>
            <p:ph type="ftr" sz="quarter" idx="11"/>
          </p:nvPr>
        </p:nvSpPr>
        <p:spPr/>
        <p:txBody>
          <a:bodyPr/>
          <a:lstStyle/>
          <a:p>
            <a:r>
              <a:rPr lang="en-US" smtClean="0"/>
              <a:t>Dr. Manoj Yadav            KAS-203 , mathematics-II                 Unit Number-3</a:t>
            </a:r>
            <a:endParaRPr lang="en-US"/>
          </a:p>
        </p:txBody>
      </p:sp>
      <p:pic>
        <p:nvPicPr>
          <p:cNvPr id="6"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7" name="Title 1"/>
          <p:cNvSpPr txBox="1">
            <a:spLocks/>
          </p:cNvSpPr>
          <p:nvPr/>
        </p:nvSpPr>
        <p:spPr>
          <a:xfrm>
            <a:off x="1371600" y="1"/>
            <a:ext cx="7772400" cy="609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r>
              <a:rPr lang="en-US" sz="3200" b="1" dirty="0" smtClean="0"/>
              <a:t>FAQ</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E50ABF24FB5640BB6014DC1D57DD7A" ma:contentTypeVersion="8" ma:contentTypeDescription="Create a new document." ma:contentTypeScope="" ma:versionID="07aac6a0bb2a8b9196c698add1aea553">
  <xsd:schema xmlns:xsd="http://www.w3.org/2001/XMLSchema" xmlns:xs="http://www.w3.org/2001/XMLSchema" xmlns:p="http://schemas.microsoft.com/office/2006/metadata/properties" xmlns:ns2="be757fe0-40fc-4dcf-adba-d0d8741a61e5" targetNamespace="http://schemas.microsoft.com/office/2006/metadata/properties" ma:root="true" ma:fieldsID="07b9e1238fb36d2ed78d685a63ce7872" ns2:_="">
    <xsd:import namespace="be757fe0-40fc-4dcf-adba-d0d8741a61e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757fe0-40fc-4dcf-adba-d0d8741a61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80A488-4926-44AD-907A-D8BB39413FB0}"/>
</file>

<file path=customXml/itemProps2.xml><?xml version="1.0" encoding="utf-8"?>
<ds:datastoreItem xmlns:ds="http://schemas.openxmlformats.org/officeDocument/2006/customXml" ds:itemID="{B7F0DBC6-1341-44FA-B19B-27F31398EE4E}"/>
</file>

<file path=customXml/itemProps3.xml><?xml version="1.0" encoding="utf-8"?>
<ds:datastoreItem xmlns:ds="http://schemas.openxmlformats.org/officeDocument/2006/customXml" ds:itemID="{8866D783-9A8C-4337-8662-F2C2A3C21D5D}"/>
</file>

<file path=docProps/app.xml><?xml version="1.0" encoding="utf-8"?>
<Properties xmlns="http://schemas.openxmlformats.org/officeDocument/2006/extended-properties" xmlns:vt="http://schemas.openxmlformats.org/officeDocument/2006/docPropsVTypes">
  <TotalTime>4403</TotalTime>
  <Words>3017</Words>
  <Application>Microsoft Office PowerPoint</Application>
  <PresentationFormat>On-screen Show (4:3)</PresentationFormat>
  <Paragraphs>809</Paragraphs>
  <Slides>117</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117</vt:i4>
      </vt:variant>
    </vt:vector>
  </HeadingPairs>
  <TitlesOfParts>
    <vt:vector size="125" baseType="lpstr">
      <vt:lpstr>Arial</vt:lpstr>
      <vt:lpstr>Arial Black</vt:lpstr>
      <vt:lpstr>Calibri</vt:lpstr>
      <vt:lpstr>Mangal</vt:lpstr>
      <vt:lpstr>Times New Roman</vt:lpstr>
      <vt:lpstr>Office Theme</vt:lpstr>
      <vt:lpstr>Equation</vt:lpstr>
      <vt:lpstr>Document</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LAPLACE TRANSFORM</dc:title>
  <dc:creator>Meenakshi</dc:creator>
  <cp:lastModifiedBy>Windows User</cp:lastModifiedBy>
  <cp:revision>241</cp:revision>
  <dcterms:created xsi:type="dcterms:W3CDTF">2017-01-25T07:32:22Z</dcterms:created>
  <dcterms:modified xsi:type="dcterms:W3CDTF">2021-06-05T06:36:25Z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0x01010075E50ABF24FB5640BB6014DC1D57DD7A</vt:lpwstr>
  </property>
</Properties>
</file>